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 id="2147484279" r:id="rId2"/>
  </p:sldMasterIdLst>
  <p:notesMasterIdLst>
    <p:notesMasterId r:id="rId45"/>
  </p:notesMasterIdLst>
  <p:sldIdLst>
    <p:sldId id="308" r:id="rId3"/>
    <p:sldId id="331" r:id="rId4"/>
    <p:sldId id="336" r:id="rId5"/>
    <p:sldId id="332" r:id="rId6"/>
    <p:sldId id="337" r:id="rId7"/>
    <p:sldId id="313" r:id="rId8"/>
    <p:sldId id="333" r:id="rId9"/>
    <p:sldId id="338" r:id="rId10"/>
    <p:sldId id="339" r:id="rId11"/>
    <p:sldId id="334" r:id="rId12"/>
    <p:sldId id="314" r:id="rId13"/>
    <p:sldId id="340" r:id="rId14"/>
    <p:sldId id="315" r:id="rId15"/>
    <p:sldId id="316" r:id="rId16"/>
    <p:sldId id="317" r:id="rId17"/>
    <p:sldId id="341" r:id="rId18"/>
    <p:sldId id="342" r:id="rId19"/>
    <p:sldId id="318" r:id="rId20"/>
    <p:sldId id="343" r:id="rId21"/>
    <p:sldId id="344" r:id="rId22"/>
    <p:sldId id="320" r:id="rId23"/>
    <p:sldId id="345" r:id="rId24"/>
    <p:sldId id="346" r:id="rId25"/>
    <p:sldId id="321" r:id="rId26"/>
    <p:sldId id="319" r:id="rId27"/>
    <p:sldId id="347" r:id="rId28"/>
    <p:sldId id="322" r:id="rId29"/>
    <p:sldId id="348" r:id="rId30"/>
    <p:sldId id="323" r:id="rId31"/>
    <p:sldId id="349" r:id="rId32"/>
    <p:sldId id="350" r:id="rId33"/>
    <p:sldId id="324" r:id="rId34"/>
    <p:sldId id="351" r:id="rId35"/>
    <p:sldId id="325" r:id="rId36"/>
    <p:sldId id="352" r:id="rId37"/>
    <p:sldId id="326" r:id="rId38"/>
    <p:sldId id="353" r:id="rId39"/>
    <p:sldId id="354" r:id="rId40"/>
    <p:sldId id="327" r:id="rId41"/>
    <p:sldId id="355" r:id="rId42"/>
    <p:sldId id="328" r:id="rId43"/>
    <p:sldId id="356" r:id="rId44"/>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8C665BB4-1C75-4E08-A45A-B10B2F7E9C58}" type="datetimeFigureOut">
              <a:rPr lang="tr-TR"/>
              <a:pPr>
                <a:defRPr/>
              </a:pPr>
              <a:t>16.11.2015</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E1FEA5D8-30D7-429D-AEBD-A209196A1613}" type="slidenum">
              <a:rPr lang="tr-TR"/>
              <a:pPr>
                <a:defRPr/>
              </a:pPr>
              <a:t>‹#›</a:t>
            </a:fld>
            <a:endParaRPr lang="tr-TR"/>
          </a:p>
        </p:txBody>
      </p:sp>
    </p:spTree>
    <p:extLst>
      <p:ext uri="{BB962C8B-B14F-4D97-AF65-F5344CB8AC3E}">
        <p14:creationId xmlns:p14="http://schemas.microsoft.com/office/powerpoint/2010/main" val="1882796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2253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918434-D380-40CD-B123-ACBD5D4BC4FB}" type="slidenum">
              <a:rPr lang="tr-TR" altLang="tr-TR" smtClean="0"/>
              <a:pPr/>
              <a:t>1</a:t>
            </a:fld>
            <a:endParaRPr lang="tr-TR" altLang="tr-TR" smtClean="0"/>
          </a:p>
        </p:txBody>
      </p:sp>
    </p:spTree>
    <p:extLst>
      <p:ext uri="{BB962C8B-B14F-4D97-AF65-F5344CB8AC3E}">
        <p14:creationId xmlns:p14="http://schemas.microsoft.com/office/powerpoint/2010/main" val="1688339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4"/>
          <p:cNvGrpSpPr>
            <a:grpSpLocks/>
          </p:cNvGrpSpPr>
          <p:nvPr/>
        </p:nvGrpSpPr>
        <p:grpSpPr bwMode="auto">
          <a:xfrm>
            <a:off x="203200" y="0"/>
            <a:ext cx="3778250" cy="6858000"/>
            <a:chOff x="203200" y="0"/>
            <a:chExt cx="3778250" cy="6858001"/>
          </a:xfrm>
        </p:grpSpPr>
        <p:sp>
          <p:nvSpPr>
            <p:cNvPr id="5" name="Freeform 6"/>
            <p:cNvSpPr>
              <a:spLocks/>
            </p:cNvSpPr>
            <p:nvPr/>
          </p:nvSpPr>
          <p:spPr bwMode="auto">
            <a:xfrm>
              <a:off x="641350" y="0"/>
              <a:ext cx="1365250" cy="3971925"/>
            </a:xfrm>
            <a:custGeom>
              <a:avLst/>
              <a:gdLst>
                <a:gd name="T0" fmla="*/ 0 w 860"/>
                <a:gd name="T1" fmla="*/ 2147483646 h 2502"/>
                <a:gd name="T2" fmla="*/ 2147483646 w 860"/>
                <a:gd name="T3" fmla="*/ 2147483646 h 2502"/>
                <a:gd name="T4" fmla="*/ 2147483646 w 860"/>
                <a:gd name="T5" fmla="*/ 0 h 2502"/>
                <a:gd name="T6" fmla="*/ 2147483646 w 860"/>
                <a:gd name="T7" fmla="*/ 0 h 2502"/>
                <a:gd name="T8" fmla="*/ 0 w 860"/>
                <a:gd name="T9" fmla="*/ 2147483646 h 2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2502">
                  <a:moveTo>
                    <a:pt x="0" y="2445"/>
                  </a:moveTo>
                  <a:lnTo>
                    <a:pt x="228" y="2502"/>
                  </a:lnTo>
                  <a:lnTo>
                    <a:pt x="860" y="0"/>
                  </a:lnTo>
                  <a:lnTo>
                    <a:pt x="620" y="0"/>
                  </a:lnTo>
                  <a:lnTo>
                    <a:pt x="0" y="24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 name="Freeform 7"/>
            <p:cNvSpPr/>
            <p:nvPr/>
          </p:nvSpPr>
          <p:spPr bwMode="auto">
            <a:xfrm>
              <a:off x="203200" y="0"/>
              <a:ext cx="1336675" cy="386238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p:cNvSpPr/>
            <p:nvPr/>
          </p:nvSpPr>
          <p:spPr bwMode="auto">
            <a:xfrm>
              <a:off x="207963" y="3776664"/>
              <a:ext cx="1936750" cy="3081337"/>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p:cNvSpPr/>
            <p:nvPr/>
          </p:nvSpPr>
          <p:spPr bwMode="auto">
            <a:xfrm>
              <a:off x="646113" y="3886201"/>
              <a:ext cx="2373312"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p:cNvSpPr/>
            <p:nvPr/>
          </p:nvSpPr>
          <p:spPr bwMode="auto">
            <a:xfrm>
              <a:off x="641350" y="3881439"/>
              <a:ext cx="3340100" cy="2976562"/>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p:cNvSpPr/>
            <p:nvPr/>
          </p:nvSpPr>
          <p:spPr bwMode="auto">
            <a:xfrm>
              <a:off x="203200" y="3771901"/>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p:cNvSpPr>
            <a:spLocks/>
          </p:cNvSpPr>
          <p:nvPr/>
        </p:nvSpPr>
        <p:spPr bwMode="auto">
          <a:xfrm>
            <a:off x="203200" y="3771900"/>
            <a:ext cx="361950" cy="90488"/>
          </a:xfrm>
          <a:custGeom>
            <a:avLst/>
            <a:gdLst>
              <a:gd name="T0" fmla="*/ 2147483646 w 228"/>
              <a:gd name="T1" fmla="*/ 2147483646 h 57"/>
              <a:gd name="T2" fmla="*/ 0 w 228"/>
              <a:gd name="T3" fmla="*/ 0 h 57"/>
              <a:gd name="T4" fmla="*/ 2147483646 w 228"/>
              <a:gd name="T5" fmla="*/ 2147483646 h 57"/>
              <a:gd name="T6" fmla="*/ 2147483646 w 228"/>
              <a:gd name="T7" fmla="*/ 2147483646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13"/>
          <p:cNvSpPr>
            <a:spLocks/>
          </p:cNvSpPr>
          <p:nvPr/>
        </p:nvSpPr>
        <p:spPr bwMode="auto">
          <a:xfrm>
            <a:off x="560388" y="3867150"/>
            <a:ext cx="61912" cy="80963"/>
          </a:xfrm>
          <a:custGeom>
            <a:avLst/>
            <a:gdLst>
              <a:gd name="T0" fmla="*/ 0 w 39"/>
              <a:gd name="T1" fmla="*/ 0 h 51"/>
              <a:gd name="T2" fmla="*/ 2147483646 w 39"/>
              <a:gd name="T3" fmla="*/ 2147483646 h 51"/>
              <a:gd name="T4" fmla="*/ 2147483646 w 39"/>
              <a:gd name="T5" fmla="*/ 0 h 51"/>
              <a:gd name="T6" fmla="*/ 0 w 39"/>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3" name="Date Placeholder 3"/>
          <p:cNvSpPr>
            <a:spLocks noGrp="1"/>
          </p:cNvSpPr>
          <p:nvPr>
            <p:ph type="dt" sz="half" idx="10"/>
          </p:nvPr>
        </p:nvSpPr>
        <p:spPr>
          <a:xfrm>
            <a:off x="7326313" y="6116638"/>
            <a:ext cx="857250" cy="365125"/>
          </a:xfrm>
        </p:spPr>
        <p:txBody>
          <a:bodyPr/>
          <a:lstStyle>
            <a:lvl1pPr>
              <a:defRPr/>
            </a:lvl1pPr>
          </a:lstStyle>
          <a:p>
            <a:pPr>
              <a:defRPr/>
            </a:pPr>
            <a:fld id="{07710D75-67C4-4A9F-8734-E19D8C9221DF}" type="datetimeFigureOut">
              <a:rPr lang="tr-TR"/>
              <a:pPr>
                <a:defRPr/>
              </a:pPr>
              <a:t>16.11.2015</a:t>
            </a:fld>
            <a:endParaRPr lang="tr-TR"/>
          </a:p>
        </p:txBody>
      </p:sp>
      <p:sp>
        <p:nvSpPr>
          <p:cNvPr id="14" name="Footer Placeholder 4"/>
          <p:cNvSpPr>
            <a:spLocks noGrp="1"/>
          </p:cNvSpPr>
          <p:nvPr>
            <p:ph type="ftr" sz="quarter" idx="11"/>
          </p:nvPr>
        </p:nvSpPr>
        <p:spPr>
          <a:xfrm>
            <a:off x="3624263" y="6116638"/>
            <a:ext cx="3608387" cy="365125"/>
          </a:xfrm>
        </p:spPr>
        <p:txBody>
          <a:bodyPr/>
          <a:lstStyle>
            <a:lvl1pPr>
              <a:defRPr/>
            </a:lvl1pPr>
          </a:lstStyle>
          <a:p>
            <a:pPr>
              <a:defRPr/>
            </a:pPr>
            <a:endParaRPr lang="tr-TR"/>
          </a:p>
        </p:txBody>
      </p:sp>
      <p:sp>
        <p:nvSpPr>
          <p:cNvPr id="15" name="Slide Number Placeholder 5"/>
          <p:cNvSpPr>
            <a:spLocks noGrp="1"/>
          </p:cNvSpPr>
          <p:nvPr>
            <p:ph type="sldNum" sz="quarter" idx="12"/>
          </p:nvPr>
        </p:nvSpPr>
        <p:spPr>
          <a:xfrm>
            <a:off x="8275638" y="6116638"/>
            <a:ext cx="411162" cy="365125"/>
          </a:xfrm>
        </p:spPr>
        <p:txBody>
          <a:bodyPr/>
          <a:lstStyle>
            <a:lvl1pPr>
              <a:defRPr/>
            </a:lvl1pPr>
          </a:lstStyle>
          <a:p>
            <a:pPr>
              <a:defRPr/>
            </a:pPr>
            <a:fld id="{ABDC3293-1626-4480-8BC6-19913006EB7F}" type="slidenum">
              <a:rPr lang="tr-TR" altLang="tr-TR"/>
              <a:pPr>
                <a:defRPr/>
              </a:pPr>
              <a:t>‹#›</a:t>
            </a:fld>
            <a:endParaRPr lang="tr-TR" altLang="tr-TR"/>
          </a:p>
        </p:txBody>
      </p:sp>
    </p:spTree>
    <p:extLst>
      <p:ext uri="{BB962C8B-B14F-4D97-AF65-F5344CB8AC3E}">
        <p14:creationId xmlns:p14="http://schemas.microsoft.com/office/powerpoint/2010/main" val="3189100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1D88EC9A-3A0D-4D8C-9B21-AE22E0D43926}" type="datetimeFigureOut">
              <a:rPr lang="tr-TR"/>
              <a:pPr>
                <a:defRPr/>
              </a:pPr>
              <a:t>16.11.2015</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CF8815D3-0A92-4FDC-9925-DA6CD84A81A3}" type="slidenum">
              <a:rPr lang="tr-TR" altLang="tr-TR"/>
              <a:pPr>
                <a:defRPr/>
              </a:pPr>
              <a:t>‹#›</a:t>
            </a:fld>
            <a:endParaRPr lang="tr-TR" altLang="tr-TR"/>
          </a:p>
        </p:txBody>
      </p:sp>
    </p:spTree>
    <p:extLst>
      <p:ext uri="{BB962C8B-B14F-4D97-AF65-F5344CB8AC3E}">
        <p14:creationId xmlns:p14="http://schemas.microsoft.com/office/powerpoint/2010/main" val="1016574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13524" y="4343400"/>
            <a:ext cx="7515992"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F91718A1-ECEE-477F-B4B4-C3E7AC2C0ED8}" type="datetimeFigureOut">
              <a:rPr lang="tr-TR"/>
              <a:pPr>
                <a:defRPr/>
              </a:pPr>
              <a:t>16.11.2015</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DC6E2BDE-3C13-48B7-8223-466B4BAFFA95}" type="slidenum">
              <a:rPr lang="tr-TR" altLang="tr-TR"/>
              <a:pPr>
                <a:defRPr/>
              </a:pPr>
              <a:t>‹#›</a:t>
            </a:fld>
            <a:endParaRPr lang="tr-TR" altLang="tr-TR"/>
          </a:p>
        </p:txBody>
      </p:sp>
    </p:spTree>
    <p:extLst>
      <p:ext uri="{BB962C8B-B14F-4D97-AF65-F5344CB8AC3E}">
        <p14:creationId xmlns:p14="http://schemas.microsoft.com/office/powerpoint/2010/main" val="1730359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14"/>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4"/>
          </p:nvPr>
        </p:nvSpPr>
        <p:spPr/>
        <p:txBody>
          <a:bodyPr/>
          <a:lstStyle>
            <a:lvl1pPr>
              <a:defRPr/>
            </a:lvl1pPr>
          </a:lstStyle>
          <a:p>
            <a:pPr>
              <a:defRPr/>
            </a:pPr>
            <a:fld id="{0ADC1D9E-4E65-4087-BEAB-034D252F038B}" type="datetimeFigureOut">
              <a:rPr lang="tr-TR"/>
              <a:pPr>
                <a:defRPr/>
              </a:pPr>
              <a:t>16.11.2015</a:t>
            </a:fld>
            <a:endParaRPr lang="tr-TR"/>
          </a:p>
        </p:txBody>
      </p:sp>
      <p:sp>
        <p:nvSpPr>
          <p:cNvPr id="8" name="Footer Placeholder 4"/>
          <p:cNvSpPr>
            <a:spLocks noGrp="1"/>
          </p:cNvSpPr>
          <p:nvPr>
            <p:ph type="ftr" sz="quarter" idx="15"/>
          </p:nvPr>
        </p:nvSpPr>
        <p:spPr/>
        <p:txBody>
          <a:bodyPr/>
          <a:lstStyle>
            <a:lvl1pPr>
              <a:defRPr/>
            </a:lvl1pPr>
          </a:lstStyle>
          <a:p>
            <a:pPr>
              <a:defRPr/>
            </a:pPr>
            <a:endParaRPr lang="tr-TR"/>
          </a:p>
        </p:txBody>
      </p:sp>
      <p:sp>
        <p:nvSpPr>
          <p:cNvPr id="9" name="Slide Number Placeholder 5"/>
          <p:cNvSpPr>
            <a:spLocks noGrp="1"/>
          </p:cNvSpPr>
          <p:nvPr>
            <p:ph type="sldNum" sz="quarter" idx="16"/>
          </p:nvPr>
        </p:nvSpPr>
        <p:spPr/>
        <p:txBody>
          <a:bodyPr/>
          <a:lstStyle>
            <a:lvl1pPr>
              <a:defRPr/>
            </a:lvl1pPr>
          </a:lstStyle>
          <a:p>
            <a:pPr>
              <a:defRPr/>
            </a:pPr>
            <a:fld id="{EE06C7CB-6BBC-416B-BE4A-72068B26CCF0}" type="slidenum">
              <a:rPr lang="tr-TR" altLang="tr-TR"/>
              <a:pPr>
                <a:defRPr/>
              </a:pPr>
              <a:t>‹#›</a:t>
            </a:fld>
            <a:endParaRPr lang="tr-TR" altLang="tr-TR"/>
          </a:p>
        </p:txBody>
      </p:sp>
    </p:spTree>
    <p:extLst>
      <p:ext uri="{BB962C8B-B14F-4D97-AF65-F5344CB8AC3E}">
        <p14:creationId xmlns:p14="http://schemas.microsoft.com/office/powerpoint/2010/main" val="987663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93A2F1B7-5D79-4F91-8CDB-36BDB22CFA78}" type="datetimeFigureOut">
              <a:rPr lang="tr-TR"/>
              <a:pPr>
                <a:defRPr/>
              </a:pPr>
              <a:t>16.11.2015</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4BCFD4B9-00AF-42DB-ACC5-A2291E7185CF}" type="slidenum">
              <a:rPr lang="tr-TR" altLang="tr-TR"/>
              <a:pPr>
                <a:defRPr/>
              </a:pPr>
              <a:t>‹#›</a:t>
            </a:fld>
            <a:endParaRPr lang="tr-TR" altLang="tr-TR"/>
          </a:p>
        </p:txBody>
      </p:sp>
    </p:spTree>
    <p:extLst>
      <p:ext uri="{BB962C8B-B14F-4D97-AF65-F5344CB8AC3E}">
        <p14:creationId xmlns:p14="http://schemas.microsoft.com/office/powerpoint/2010/main" val="3170282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3"/>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14"/>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tr-TR" smtClean="0"/>
              <a:t>Asıl metin stillerini düzenlemek için tıklatın</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4"/>
          </p:nvPr>
        </p:nvSpPr>
        <p:spPr/>
        <p:txBody>
          <a:bodyPr/>
          <a:lstStyle>
            <a:lvl1pPr>
              <a:defRPr/>
            </a:lvl1pPr>
          </a:lstStyle>
          <a:p>
            <a:pPr>
              <a:defRPr/>
            </a:pPr>
            <a:fld id="{F250857F-6069-4037-AE86-85E4EC414034}" type="datetimeFigureOut">
              <a:rPr lang="tr-TR"/>
              <a:pPr>
                <a:defRPr/>
              </a:pPr>
              <a:t>16.11.2015</a:t>
            </a:fld>
            <a:endParaRPr lang="tr-TR"/>
          </a:p>
        </p:txBody>
      </p:sp>
      <p:sp>
        <p:nvSpPr>
          <p:cNvPr id="8" name="Footer Placeholder 4"/>
          <p:cNvSpPr>
            <a:spLocks noGrp="1"/>
          </p:cNvSpPr>
          <p:nvPr>
            <p:ph type="ftr" sz="quarter" idx="15"/>
          </p:nvPr>
        </p:nvSpPr>
        <p:spPr/>
        <p:txBody>
          <a:bodyPr/>
          <a:lstStyle>
            <a:lvl1pPr>
              <a:defRPr/>
            </a:lvl1pPr>
          </a:lstStyle>
          <a:p>
            <a:pPr>
              <a:defRPr/>
            </a:pPr>
            <a:endParaRPr lang="tr-TR"/>
          </a:p>
        </p:txBody>
      </p:sp>
      <p:sp>
        <p:nvSpPr>
          <p:cNvPr id="9" name="Slide Number Placeholder 5"/>
          <p:cNvSpPr>
            <a:spLocks noGrp="1"/>
          </p:cNvSpPr>
          <p:nvPr>
            <p:ph type="sldNum" sz="quarter" idx="16"/>
          </p:nvPr>
        </p:nvSpPr>
        <p:spPr/>
        <p:txBody>
          <a:bodyPr/>
          <a:lstStyle>
            <a:lvl1pPr>
              <a:defRPr/>
            </a:lvl1pPr>
          </a:lstStyle>
          <a:p>
            <a:pPr>
              <a:defRPr/>
            </a:pPr>
            <a:fld id="{354DB5D8-2568-4C64-B17C-172DF6DC2678}" type="slidenum">
              <a:rPr lang="tr-TR" altLang="tr-TR"/>
              <a:pPr>
                <a:defRPr/>
              </a:pPr>
              <a:t>‹#›</a:t>
            </a:fld>
            <a:endParaRPr lang="tr-TR" altLang="tr-TR"/>
          </a:p>
        </p:txBody>
      </p:sp>
    </p:spTree>
    <p:extLst>
      <p:ext uri="{BB962C8B-B14F-4D97-AF65-F5344CB8AC3E}">
        <p14:creationId xmlns:p14="http://schemas.microsoft.com/office/powerpoint/2010/main" val="3075724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rtlCol="0">
            <a:normAutofit/>
          </a:bodyPr>
          <a:lstStyle>
            <a:lvl1pPr>
              <a:defRPr lang="en-US" b="0" dirty="0"/>
            </a:lvl1pPr>
          </a:lstStyle>
          <a:p>
            <a:pPr lvl="0"/>
            <a:r>
              <a:rPr lang="tr-TR" smtClean="0"/>
              <a:t>Asıl başlık stili için tıklatın</a:t>
            </a:r>
            <a:endParaRPr lang="en-US" dirty="0"/>
          </a:p>
        </p:txBody>
      </p:sp>
      <p:sp>
        <p:nvSpPr>
          <p:cNvPr id="10" name="Text Placeholder 9"/>
          <p:cNvSpPr>
            <a:spLocks noGrp="1"/>
          </p:cNvSpPr>
          <p:nvPr>
            <p:ph type="body" sz="quarter" idx="13"/>
          </p:nvPr>
        </p:nvSpPr>
        <p:spPr>
          <a:xfrm>
            <a:off x="1113524" y="3505200"/>
            <a:ext cx="7515992" cy="838200"/>
          </a:xfrm>
        </p:spPr>
        <p:txBody>
          <a:bodyPr rtlCol="0" anchor="b">
            <a:normAutofit/>
          </a:bodyPr>
          <a:lstStyle>
            <a:lvl1pPr>
              <a:buNone/>
              <a:defRPr lang="en-US" sz="2800" b="0" cap="none" dirty="0">
                <a:ln w="3175" cmpd="sng">
                  <a:noFill/>
                </a:ln>
                <a:solidFill>
                  <a:schemeClr val="tx1"/>
                </a:solidFill>
                <a:effectLst/>
              </a:defRPr>
            </a:lvl1pPr>
          </a:lstStyle>
          <a:p>
            <a:pPr lvl="0"/>
            <a:r>
              <a:rPr lang="tr-TR" smtClean="0"/>
              <a:t>Asıl metin stillerini düzenlemek için tıklatın</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4"/>
          </p:nvPr>
        </p:nvSpPr>
        <p:spPr/>
        <p:txBody>
          <a:bodyPr/>
          <a:lstStyle>
            <a:lvl1pPr>
              <a:defRPr/>
            </a:lvl1pPr>
          </a:lstStyle>
          <a:p>
            <a:pPr>
              <a:defRPr/>
            </a:pPr>
            <a:fld id="{75E0E32A-66CC-418C-8F20-0B3F0425AB54}" type="datetimeFigureOut">
              <a:rPr lang="tr-TR"/>
              <a:pPr>
                <a:defRPr/>
              </a:pPr>
              <a:t>16.11.2015</a:t>
            </a:fld>
            <a:endParaRPr lang="tr-TR"/>
          </a:p>
        </p:txBody>
      </p:sp>
      <p:sp>
        <p:nvSpPr>
          <p:cNvPr id="6" name="Footer Placeholder 4"/>
          <p:cNvSpPr>
            <a:spLocks noGrp="1"/>
          </p:cNvSpPr>
          <p:nvPr>
            <p:ph type="ftr" sz="quarter" idx="15"/>
          </p:nvPr>
        </p:nvSpPr>
        <p:spPr/>
        <p:txBody>
          <a:bodyPr/>
          <a:lstStyle>
            <a:lvl1pPr>
              <a:defRPr/>
            </a:lvl1pPr>
          </a:lstStyle>
          <a:p>
            <a:pPr>
              <a:defRPr/>
            </a:pPr>
            <a:endParaRPr lang="tr-TR"/>
          </a:p>
        </p:txBody>
      </p:sp>
      <p:sp>
        <p:nvSpPr>
          <p:cNvPr id="7" name="Slide Number Placeholder 5"/>
          <p:cNvSpPr>
            <a:spLocks noGrp="1"/>
          </p:cNvSpPr>
          <p:nvPr>
            <p:ph type="sldNum" sz="quarter" idx="16"/>
          </p:nvPr>
        </p:nvSpPr>
        <p:spPr/>
        <p:txBody>
          <a:bodyPr/>
          <a:lstStyle>
            <a:lvl1pPr>
              <a:defRPr/>
            </a:lvl1pPr>
          </a:lstStyle>
          <a:p>
            <a:pPr>
              <a:defRPr/>
            </a:pPr>
            <a:fld id="{2DBFF9B5-04A5-4137-A488-A47B055E5E9D}" type="slidenum">
              <a:rPr lang="tr-TR" altLang="tr-TR"/>
              <a:pPr>
                <a:defRPr/>
              </a:pPr>
              <a:t>‹#›</a:t>
            </a:fld>
            <a:endParaRPr lang="tr-TR" altLang="tr-TR"/>
          </a:p>
        </p:txBody>
      </p:sp>
    </p:spTree>
    <p:extLst>
      <p:ext uri="{BB962C8B-B14F-4D97-AF65-F5344CB8AC3E}">
        <p14:creationId xmlns:p14="http://schemas.microsoft.com/office/powerpoint/2010/main" val="2353065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8C52F822-B45B-466D-A631-7E4D8647251E}" type="datetimeFigureOut">
              <a:rPr lang="tr-TR"/>
              <a:pPr>
                <a:defRPr/>
              </a:pPr>
              <a:t>16.11.2015</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64769D35-99EE-4B39-9194-BA7A8A6CA8F0}" type="slidenum">
              <a:rPr lang="tr-TR" altLang="tr-TR"/>
              <a:pPr>
                <a:defRPr/>
              </a:pPr>
              <a:t>‹#›</a:t>
            </a:fld>
            <a:endParaRPr lang="tr-TR" altLang="tr-TR"/>
          </a:p>
        </p:txBody>
      </p:sp>
    </p:spTree>
    <p:extLst>
      <p:ext uri="{BB962C8B-B14F-4D97-AF65-F5344CB8AC3E}">
        <p14:creationId xmlns:p14="http://schemas.microsoft.com/office/powerpoint/2010/main" val="3900657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7BBEBD03-001F-4B76-ADF8-081F44A02550}" type="datetimeFigureOut">
              <a:rPr lang="tr-TR"/>
              <a:pPr>
                <a:defRPr/>
              </a:pPr>
              <a:t>16.11.2015</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38348E14-5AAD-4B04-8803-B4AA78DF1E97}" type="slidenum">
              <a:rPr lang="tr-TR" altLang="tr-TR"/>
              <a:pPr>
                <a:defRPr/>
              </a:pPr>
              <a:t>‹#›</a:t>
            </a:fld>
            <a:endParaRPr lang="tr-TR" altLang="tr-TR"/>
          </a:p>
        </p:txBody>
      </p:sp>
    </p:spTree>
    <p:extLst>
      <p:ext uri="{BB962C8B-B14F-4D97-AF65-F5344CB8AC3E}">
        <p14:creationId xmlns:p14="http://schemas.microsoft.com/office/powerpoint/2010/main" val="261799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9144000" cy="6858000"/>
            <a:chOff x="0" y="0"/>
            <a:chExt cx="9144000" cy="6858000"/>
          </a:xfrm>
        </p:grpSpPr>
        <p:pic>
          <p:nvPicPr>
            <p:cNvPr id="5" name="Picture 6" descr="S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1"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rot="5400000">
              <a:off x="3739196" y="525780"/>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rot="5400000">
              <a:off x="3739196" y="5719572"/>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6065838" y="5054600"/>
            <a:ext cx="673100" cy="279400"/>
          </a:xfrm>
        </p:spPr>
        <p:txBody>
          <a:bodyPr/>
          <a:lstStyle>
            <a:lvl1pPr>
              <a:defRPr/>
            </a:lvl1pPr>
          </a:lstStyle>
          <a:p>
            <a:pPr>
              <a:defRPr/>
            </a:pPr>
            <a:fld id="{35E30548-F116-4BCE-8612-11942BF4EA54}" type="datetimeFigureOut">
              <a:rPr lang="tr-TR"/>
              <a:pPr>
                <a:defRPr/>
              </a:pPr>
              <a:t>16.11.2015</a:t>
            </a:fld>
            <a:endParaRPr lang="tr-TR"/>
          </a:p>
        </p:txBody>
      </p:sp>
      <p:sp>
        <p:nvSpPr>
          <p:cNvPr id="11" name="Footer Placeholder 4"/>
          <p:cNvSpPr>
            <a:spLocks noGrp="1"/>
          </p:cNvSpPr>
          <p:nvPr>
            <p:ph type="ftr" sz="quarter" idx="11"/>
          </p:nvPr>
        </p:nvSpPr>
        <p:spPr>
          <a:xfrm>
            <a:off x="1922463" y="5054600"/>
            <a:ext cx="4064000" cy="279400"/>
          </a:xfrm>
        </p:spPr>
        <p:txBody>
          <a:bodyPr/>
          <a:lstStyle>
            <a:lvl1pPr>
              <a:defRPr/>
            </a:lvl1pPr>
          </a:lstStyle>
          <a:p>
            <a:pPr>
              <a:defRPr/>
            </a:pPr>
            <a:endParaRPr lang="tr-TR"/>
          </a:p>
        </p:txBody>
      </p:sp>
      <p:sp>
        <p:nvSpPr>
          <p:cNvPr id="12" name="Slide Number Placeholder 5"/>
          <p:cNvSpPr>
            <a:spLocks noGrp="1"/>
          </p:cNvSpPr>
          <p:nvPr>
            <p:ph type="sldNum" sz="quarter" idx="12"/>
          </p:nvPr>
        </p:nvSpPr>
        <p:spPr>
          <a:xfrm>
            <a:off x="6816725" y="5054600"/>
            <a:ext cx="414338" cy="279400"/>
          </a:xfrm>
        </p:spPr>
        <p:txBody>
          <a:bodyPr/>
          <a:lstStyle>
            <a:lvl1pPr>
              <a:defRPr/>
            </a:lvl1pPr>
          </a:lstStyle>
          <a:p>
            <a:pPr>
              <a:defRPr/>
            </a:pPr>
            <a:fld id="{B81E2C89-0C02-4DF9-B428-EE5FF53442E3}" type="slidenum">
              <a:rPr lang="tr-TR" altLang="tr-TR"/>
              <a:pPr>
                <a:defRPr/>
              </a:pPr>
              <a:t>‹#›</a:t>
            </a:fld>
            <a:endParaRPr lang="tr-TR" altLang="tr-TR"/>
          </a:p>
        </p:txBody>
      </p:sp>
    </p:spTree>
    <p:extLst>
      <p:ext uri="{BB962C8B-B14F-4D97-AF65-F5344CB8AC3E}">
        <p14:creationId xmlns:p14="http://schemas.microsoft.com/office/powerpoint/2010/main" val="3704120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fld id="{99887070-8208-46F0-A35A-A3AD0A0B5801}" type="datetimeFigureOut">
              <a:rPr lang="tr-TR"/>
              <a:pPr>
                <a:defRPr/>
              </a:pPr>
              <a:t>16.11.2015</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B832E338-B1AD-4569-B95A-27D2B4840107}" type="slidenum">
              <a:rPr lang="tr-TR" altLang="tr-TR"/>
              <a:pPr>
                <a:defRPr/>
              </a:pPr>
              <a:t>‹#›</a:t>
            </a:fld>
            <a:endParaRPr lang="tr-TR" altLang="tr-TR"/>
          </a:p>
        </p:txBody>
      </p:sp>
    </p:spTree>
    <p:extLst>
      <p:ext uri="{BB962C8B-B14F-4D97-AF65-F5344CB8AC3E}">
        <p14:creationId xmlns:p14="http://schemas.microsoft.com/office/powerpoint/2010/main" val="4167495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982133" y="2667000"/>
            <a:ext cx="7704667" cy="333281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343775" y="6108700"/>
            <a:ext cx="857250" cy="365125"/>
          </a:xfrm>
        </p:spPr>
        <p:txBody>
          <a:bodyPr/>
          <a:lstStyle>
            <a:lvl1pPr>
              <a:defRPr/>
            </a:lvl1pPr>
          </a:lstStyle>
          <a:p>
            <a:pPr>
              <a:defRPr/>
            </a:pPr>
            <a:fld id="{EC1AA7FB-ABC8-4D7A-9BE3-4D2D3F7F8AC9}" type="datetimeFigureOut">
              <a:rPr lang="tr-TR"/>
              <a:pPr>
                <a:defRPr/>
              </a:pPr>
              <a:t>16.11.2015</a:t>
            </a:fld>
            <a:endParaRPr lang="tr-TR"/>
          </a:p>
        </p:txBody>
      </p:sp>
      <p:sp>
        <p:nvSpPr>
          <p:cNvPr id="5" name="Footer Placeholder 4"/>
          <p:cNvSpPr>
            <a:spLocks noGrp="1"/>
          </p:cNvSpPr>
          <p:nvPr>
            <p:ph type="ftr" sz="quarter" idx="11"/>
          </p:nvPr>
        </p:nvSpPr>
        <p:spPr>
          <a:xfrm>
            <a:off x="1973263" y="6108700"/>
            <a:ext cx="5313362" cy="365125"/>
          </a:xfrm>
        </p:spPr>
        <p:txBody>
          <a:bodyPr/>
          <a:lstStyle>
            <a:lvl1pPr>
              <a:defRPr/>
            </a:lvl1pPr>
          </a:lstStyle>
          <a:p>
            <a:pPr>
              <a:defRPr/>
            </a:pPr>
            <a:endParaRPr lang="tr-TR"/>
          </a:p>
        </p:txBody>
      </p:sp>
      <p:sp>
        <p:nvSpPr>
          <p:cNvPr id="6" name="Slide Number Placeholder 5"/>
          <p:cNvSpPr>
            <a:spLocks noGrp="1"/>
          </p:cNvSpPr>
          <p:nvPr>
            <p:ph type="sldNum" sz="quarter" idx="12"/>
          </p:nvPr>
        </p:nvSpPr>
        <p:spPr>
          <a:xfrm>
            <a:off x="8258175" y="6108700"/>
            <a:ext cx="428625" cy="365125"/>
          </a:xfrm>
        </p:spPr>
        <p:txBody>
          <a:bodyPr/>
          <a:lstStyle>
            <a:lvl1pPr>
              <a:defRPr/>
            </a:lvl1pPr>
          </a:lstStyle>
          <a:p>
            <a:pPr>
              <a:defRPr/>
            </a:pPr>
            <a:fld id="{62FB54D7-5E11-4AA0-A273-D625AC1F6485}" type="slidenum">
              <a:rPr lang="tr-TR" altLang="tr-TR"/>
              <a:pPr>
                <a:defRPr/>
              </a:pPr>
              <a:t>‹#›</a:t>
            </a:fld>
            <a:endParaRPr lang="tr-TR" altLang="tr-TR"/>
          </a:p>
        </p:txBody>
      </p:sp>
    </p:spTree>
    <p:extLst>
      <p:ext uri="{BB962C8B-B14F-4D97-AF65-F5344CB8AC3E}">
        <p14:creationId xmlns:p14="http://schemas.microsoft.com/office/powerpoint/2010/main" val="3286018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30"/>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4FBCD625-CAF1-4BD6-85CE-0BBC7AA0F2BC}" type="datetimeFigureOut">
              <a:rPr lang="tr-TR"/>
              <a:pPr>
                <a:defRPr/>
              </a:pPr>
              <a:t>16.11.2015</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70715F84-5918-463D-B476-C5750A66FA87}" type="slidenum">
              <a:rPr lang="tr-TR" altLang="tr-TR"/>
              <a:pPr>
                <a:defRPr/>
              </a:pPr>
              <a:t>‹#›</a:t>
            </a:fld>
            <a:endParaRPr lang="tr-TR" altLang="tr-TR"/>
          </a:p>
        </p:txBody>
      </p:sp>
    </p:spTree>
    <p:extLst>
      <p:ext uri="{BB962C8B-B14F-4D97-AF65-F5344CB8AC3E}">
        <p14:creationId xmlns:p14="http://schemas.microsoft.com/office/powerpoint/2010/main" val="2171175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fld id="{B6CC3F1E-07CE-4D21-B9F3-B1EB619BFE62}" type="datetimeFigureOut">
              <a:rPr lang="tr-TR"/>
              <a:pPr>
                <a:defRPr/>
              </a:pPr>
              <a:t>16.11.2015</a:t>
            </a:fld>
            <a:endParaRPr lang="tr-TR"/>
          </a:p>
        </p:txBody>
      </p:sp>
      <p:sp>
        <p:nvSpPr>
          <p:cNvPr id="7" name="Footer Placeholder 5"/>
          <p:cNvSpPr>
            <a:spLocks noGrp="1"/>
          </p:cNvSpPr>
          <p:nvPr>
            <p:ph type="ftr" sz="quarter" idx="11"/>
          </p:nvPr>
        </p:nvSpPr>
        <p:spPr/>
        <p:txBody>
          <a:bodyPr/>
          <a:lstStyle>
            <a:lvl1pPr>
              <a:defRPr/>
            </a:lvl1pPr>
          </a:lstStyle>
          <a:p>
            <a:pPr>
              <a:defRPr/>
            </a:pPr>
            <a:endParaRPr lang="tr-TR"/>
          </a:p>
        </p:txBody>
      </p:sp>
      <p:sp>
        <p:nvSpPr>
          <p:cNvPr id="8" name="Slide Number Placeholder 6"/>
          <p:cNvSpPr>
            <a:spLocks noGrp="1"/>
          </p:cNvSpPr>
          <p:nvPr>
            <p:ph type="sldNum" sz="quarter" idx="12"/>
          </p:nvPr>
        </p:nvSpPr>
        <p:spPr/>
        <p:txBody>
          <a:bodyPr/>
          <a:lstStyle>
            <a:lvl1pPr>
              <a:defRPr/>
            </a:lvl1pPr>
          </a:lstStyle>
          <a:p>
            <a:pPr>
              <a:defRPr/>
            </a:pPr>
            <a:fld id="{F516E06C-DBA6-4D20-922E-1EC4BE669B49}" type="slidenum">
              <a:rPr lang="tr-TR" altLang="tr-TR"/>
              <a:pPr>
                <a:defRPr/>
              </a:pPr>
              <a:t>‹#›</a:t>
            </a:fld>
            <a:endParaRPr lang="tr-TR" altLang="tr-TR"/>
          </a:p>
        </p:txBody>
      </p:sp>
    </p:spTree>
    <p:extLst>
      <p:ext uri="{BB962C8B-B14F-4D97-AF65-F5344CB8AC3E}">
        <p14:creationId xmlns:p14="http://schemas.microsoft.com/office/powerpoint/2010/main" val="112703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40"/>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fld id="{927A3E4D-5E9A-46AC-8BF0-94DDD070D87C}" type="datetimeFigureOut">
              <a:rPr lang="tr-TR"/>
              <a:pPr>
                <a:defRPr/>
              </a:pPr>
              <a:t>16.11.2015</a:t>
            </a:fld>
            <a:endParaRPr lang="tr-TR"/>
          </a:p>
        </p:txBody>
      </p:sp>
      <p:sp>
        <p:nvSpPr>
          <p:cNvPr id="9" name="Footer Placeholder 7"/>
          <p:cNvSpPr>
            <a:spLocks noGrp="1"/>
          </p:cNvSpPr>
          <p:nvPr>
            <p:ph type="ftr" sz="quarter" idx="11"/>
          </p:nvPr>
        </p:nvSpPr>
        <p:spPr/>
        <p:txBody>
          <a:bodyPr/>
          <a:lstStyle>
            <a:lvl1pPr>
              <a:defRPr/>
            </a:lvl1pPr>
          </a:lstStyle>
          <a:p>
            <a:pPr>
              <a:defRPr/>
            </a:pPr>
            <a:endParaRPr lang="tr-TR"/>
          </a:p>
        </p:txBody>
      </p:sp>
      <p:sp>
        <p:nvSpPr>
          <p:cNvPr id="10" name="Slide Number Placeholder 8"/>
          <p:cNvSpPr>
            <a:spLocks noGrp="1"/>
          </p:cNvSpPr>
          <p:nvPr>
            <p:ph type="sldNum" sz="quarter" idx="12"/>
          </p:nvPr>
        </p:nvSpPr>
        <p:spPr/>
        <p:txBody>
          <a:bodyPr/>
          <a:lstStyle>
            <a:lvl1pPr>
              <a:defRPr/>
            </a:lvl1pPr>
          </a:lstStyle>
          <a:p>
            <a:pPr>
              <a:defRPr/>
            </a:pPr>
            <a:fld id="{AD3B8631-4A28-4E48-A38A-5D8CA9A40CD4}" type="slidenum">
              <a:rPr lang="tr-TR" altLang="tr-TR"/>
              <a:pPr>
                <a:defRPr/>
              </a:pPr>
              <a:t>‹#›</a:t>
            </a:fld>
            <a:endParaRPr lang="tr-TR" altLang="tr-TR"/>
          </a:p>
        </p:txBody>
      </p:sp>
    </p:spTree>
    <p:extLst>
      <p:ext uri="{BB962C8B-B14F-4D97-AF65-F5344CB8AC3E}">
        <p14:creationId xmlns:p14="http://schemas.microsoft.com/office/powerpoint/2010/main" val="2647933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fld id="{0C03C18A-06C8-43C3-9C8D-E7A84879829C}" type="datetimeFigureOut">
              <a:rPr lang="tr-TR"/>
              <a:pPr>
                <a:defRPr/>
              </a:pPr>
              <a:t>16.11.2015</a:t>
            </a:fld>
            <a:endParaRPr lang="tr-TR"/>
          </a:p>
        </p:txBody>
      </p:sp>
      <p:sp>
        <p:nvSpPr>
          <p:cNvPr id="5" name="Footer Placeholder 3"/>
          <p:cNvSpPr>
            <a:spLocks noGrp="1"/>
          </p:cNvSpPr>
          <p:nvPr>
            <p:ph type="ftr" sz="quarter" idx="11"/>
          </p:nvPr>
        </p:nvSpPr>
        <p:spPr/>
        <p:txBody>
          <a:bodyPr/>
          <a:lstStyle>
            <a:lvl1pPr>
              <a:defRPr/>
            </a:lvl1pPr>
          </a:lstStyle>
          <a:p>
            <a:pPr>
              <a:defRPr/>
            </a:pPr>
            <a:endParaRPr lang="tr-TR"/>
          </a:p>
        </p:txBody>
      </p:sp>
      <p:sp>
        <p:nvSpPr>
          <p:cNvPr id="6" name="Slide Number Placeholder 4"/>
          <p:cNvSpPr>
            <a:spLocks noGrp="1"/>
          </p:cNvSpPr>
          <p:nvPr>
            <p:ph type="sldNum" sz="quarter" idx="12"/>
          </p:nvPr>
        </p:nvSpPr>
        <p:spPr/>
        <p:txBody>
          <a:bodyPr/>
          <a:lstStyle>
            <a:lvl1pPr>
              <a:defRPr/>
            </a:lvl1pPr>
          </a:lstStyle>
          <a:p>
            <a:pPr>
              <a:defRPr/>
            </a:pPr>
            <a:fld id="{79D061DF-ADAB-4C4B-AA6C-7393FD14E250}" type="slidenum">
              <a:rPr lang="tr-TR" altLang="tr-TR"/>
              <a:pPr>
                <a:defRPr/>
              </a:pPr>
              <a:t>‹#›</a:t>
            </a:fld>
            <a:endParaRPr lang="tr-TR" altLang="tr-TR"/>
          </a:p>
        </p:txBody>
      </p:sp>
    </p:spTree>
    <p:extLst>
      <p:ext uri="{BB962C8B-B14F-4D97-AF65-F5344CB8AC3E}">
        <p14:creationId xmlns:p14="http://schemas.microsoft.com/office/powerpoint/2010/main" val="1063860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82FA40-B603-43F3-A757-92E543D47B7C}" type="datetimeFigureOut">
              <a:rPr lang="tr-TR"/>
              <a:pPr>
                <a:defRPr/>
              </a:pPr>
              <a:t>16.11.2015</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84B270F3-05FE-4D0C-A3D8-35C10329F51F}" type="slidenum">
              <a:rPr lang="tr-TR" altLang="tr-TR"/>
              <a:pPr>
                <a:defRPr/>
              </a:pPr>
              <a:t>‹#›</a:t>
            </a:fld>
            <a:endParaRPr lang="tr-TR" altLang="tr-TR"/>
          </a:p>
        </p:txBody>
      </p:sp>
    </p:spTree>
    <p:extLst>
      <p:ext uri="{BB962C8B-B14F-4D97-AF65-F5344CB8AC3E}">
        <p14:creationId xmlns:p14="http://schemas.microsoft.com/office/powerpoint/2010/main" val="3713343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fld id="{4726D95A-67D2-4975-B827-B9E6A67AC126}" type="datetimeFigureOut">
              <a:rPr lang="tr-TR"/>
              <a:pPr>
                <a:defRPr/>
              </a:pPr>
              <a:t>16.11.2015</a:t>
            </a:fld>
            <a:endParaRPr lang="tr-TR"/>
          </a:p>
        </p:txBody>
      </p:sp>
      <p:sp>
        <p:nvSpPr>
          <p:cNvPr id="7" name="Footer Placeholder 5"/>
          <p:cNvSpPr>
            <a:spLocks noGrp="1"/>
          </p:cNvSpPr>
          <p:nvPr>
            <p:ph type="ftr" sz="quarter" idx="11"/>
          </p:nvPr>
        </p:nvSpPr>
        <p:spPr/>
        <p:txBody>
          <a:bodyPr/>
          <a:lstStyle>
            <a:lvl1pPr>
              <a:defRPr/>
            </a:lvl1pPr>
          </a:lstStyle>
          <a:p>
            <a:pPr>
              <a:defRPr/>
            </a:pPr>
            <a:endParaRPr lang="tr-TR"/>
          </a:p>
        </p:txBody>
      </p:sp>
      <p:sp>
        <p:nvSpPr>
          <p:cNvPr id="8" name="Slide Number Placeholder 6"/>
          <p:cNvSpPr>
            <a:spLocks noGrp="1"/>
          </p:cNvSpPr>
          <p:nvPr>
            <p:ph type="sldNum" sz="quarter" idx="12"/>
          </p:nvPr>
        </p:nvSpPr>
        <p:spPr/>
        <p:txBody>
          <a:bodyPr/>
          <a:lstStyle>
            <a:lvl1pPr>
              <a:defRPr/>
            </a:lvl1pPr>
          </a:lstStyle>
          <a:p>
            <a:pPr>
              <a:defRPr/>
            </a:pPr>
            <a:fld id="{DEFA97F4-10BF-4C7D-A35A-9E018441D7DD}" type="slidenum">
              <a:rPr lang="tr-TR" altLang="tr-TR"/>
              <a:pPr>
                <a:defRPr/>
              </a:pPr>
              <a:t>‹#›</a:t>
            </a:fld>
            <a:endParaRPr lang="tr-TR" altLang="tr-TR"/>
          </a:p>
        </p:txBody>
      </p:sp>
    </p:spTree>
    <p:extLst>
      <p:ext uri="{BB962C8B-B14F-4D97-AF65-F5344CB8AC3E}">
        <p14:creationId xmlns:p14="http://schemas.microsoft.com/office/powerpoint/2010/main" val="2550570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7A9EFB46-D8BE-446D-9136-AA823D043EC8}" type="datetimeFigureOut">
              <a:rPr lang="tr-TR"/>
              <a:pPr>
                <a:defRPr/>
              </a:pPr>
              <a:t>16.11.2015</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1931E022-3FE4-4C8C-B445-3EE9845B6DF8}" type="slidenum">
              <a:rPr lang="tr-TR" altLang="tr-TR"/>
              <a:pPr>
                <a:defRPr/>
              </a:pPr>
              <a:t>‹#›</a:t>
            </a:fld>
            <a:endParaRPr lang="tr-TR" altLang="tr-TR"/>
          </a:p>
        </p:txBody>
      </p:sp>
    </p:spTree>
    <p:extLst>
      <p:ext uri="{BB962C8B-B14F-4D97-AF65-F5344CB8AC3E}">
        <p14:creationId xmlns:p14="http://schemas.microsoft.com/office/powerpoint/2010/main" val="1094040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B923F1A5-E8D2-4489-93C9-DB7607B58D68}" type="datetimeFigureOut">
              <a:rPr lang="tr-TR"/>
              <a:pPr>
                <a:defRPr/>
              </a:pPr>
              <a:t>16.11.2015</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40EDFF0B-0417-402A-89CF-7BD83F8C3FD3}" type="slidenum">
              <a:rPr lang="tr-TR" altLang="tr-TR"/>
              <a:pPr>
                <a:defRPr/>
              </a:pPr>
              <a:t>‹#›</a:t>
            </a:fld>
            <a:endParaRPr lang="tr-TR" altLang="tr-TR"/>
          </a:p>
        </p:txBody>
      </p:sp>
    </p:spTree>
    <p:extLst>
      <p:ext uri="{BB962C8B-B14F-4D97-AF65-F5344CB8AC3E}">
        <p14:creationId xmlns:p14="http://schemas.microsoft.com/office/powerpoint/2010/main" val="847179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71E2E1E5-2D1A-4AFC-8C9E-95375BE3569D}" type="datetimeFigureOut">
              <a:rPr lang="tr-TR"/>
              <a:pPr>
                <a:defRPr/>
              </a:pPr>
              <a:t>16.11.2015</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CDD678BC-5C81-48F6-B244-582BCD30520B}" type="slidenum">
              <a:rPr lang="tr-TR" altLang="tr-TR"/>
              <a:pPr>
                <a:defRPr/>
              </a:pPr>
              <a:t>‹#›</a:t>
            </a:fld>
            <a:endParaRPr lang="tr-TR" altLang="tr-TR"/>
          </a:p>
        </p:txBody>
      </p:sp>
    </p:spTree>
    <p:extLst>
      <p:ext uri="{BB962C8B-B14F-4D97-AF65-F5344CB8AC3E}">
        <p14:creationId xmlns:p14="http://schemas.microsoft.com/office/powerpoint/2010/main" val="1443710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49313" y="9048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tr-TR" sz="7200"/>
              <a:t>“</a:t>
            </a:r>
          </a:p>
        </p:txBody>
      </p:sp>
      <p:sp>
        <p:nvSpPr>
          <p:cNvPr id="6" name="TextBox 14"/>
          <p:cNvSpPr txBox="1">
            <a:spLocks noChangeArrowheads="1"/>
          </p:cNvSpPr>
          <p:nvPr/>
        </p:nvSpPr>
        <p:spPr bwMode="auto">
          <a:xfrm>
            <a:off x="7634288" y="2827338"/>
            <a:ext cx="457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tr-TR" sz="7200"/>
              <a:t>”</a:t>
            </a:r>
          </a:p>
        </p:txBody>
      </p:sp>
      <p:cxnSp>
        <p:nvCxnSpPr>
          <p:cNvPr id="7" name="Straight Connector 18"/>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fld id="{8CE7AFC9-6FC3-42CB-B46D-BF4733844DFE}" type="datetimeFigureOut">
              <a:rPr lang="tr-TR"/>
              <a:pPr>
                <a:defRPr/>
              </a:pPr>
              <a:t>16.11.2015</a:t>
            </a:fld>
            <a:endParaRPr lang="tr-TR"/>
          </a:p>
        </p:txBody>
      </p:sp>
      <p:sp>
        <p:nvSpPr>
          <p:cNvPr id="9" name="Footer Placeholder 4"/>
          <p:cNvSpPr>
            <a:spLocks noGrp="1"/>
          </p:cNvSpPr>
          <p:nvPr>
            <p:ph type="ftr" sz="quarter" idx="15"/>
          </p:nvPr>
        </p:nvSpPr>
        <p:spPr/>
        <p:txBody>
          <a:bodyPr/>
          <a:lstStyle>
            <a:lvl1pPr>
              <a:defRPr/>
            </a:lvl1pPr>
          </a:lstStyle>
          <a:p>
            <a:pPr>
              <a:defRPr/>
            </a:pPr>
            <a:endParaRPr lang="tr-TR"/>
          </a:p>
        </p:txBody>
      </p:sp>
      <p:sp>
        <p:nvSpPr>
          <p:cNvPr id="11" name="Slide Number Placeholder 5"/>
          <p:cNvSpPr>
            <a:spLocks noGrp="1"/>
          </p:cNvSpPr>
          <p:nvPr>
            <p:ph type="sldNum" sz="quarter" idx="16"/>
          </p:nvPr>
        </p:nvSpPr>
        <p:spPr/>
        <p:txBody>
          <a:bodyPr/>
          <a:lstStyle>
            <a:lvl1pPr>
              <a:defRPr/>
            </a:lvl1pPr>
          </a:lstStyle>
          <a:p>
            <a:pPr>
              <a:defRPr/>
            </a:pPr>
            <a:fld id="{C5BB5DC4-DE55-4C8D-917E-97E70974C3C6}" type="slidenum">
              <a:rPr lang="tr-TR" altLang="tr-TR"/>
              <a:pPr>
                <a:defRPr/>
              </a:pPr>
              <a:t>‹#›</a:t>
            </a:fld>
            <a:endParaRPr lang="tr-TR" altLang="tr-TR"/>
          </a:p>
        </p:txBody>
      </p:sp>
    </p:spTree>
    <p:extLst>
      <p:ext uri="{BB962C8B-B14F-4D97-AF65-F5344CB8AC3E}">
        <p14:creationId xmlns:p14="http://schemas.microsoft.com/office/powerpoint/2010/main" val="3402442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D8B061E8-DC0B-402C-A4DD-3BDDD3A4B22E}" type="datetimeFigureOut">
              <a:rPr lang="tr-TR"/>
              <a:pPr>
                <a:defRPr/>
              </a:pPr>
              <a:t>16.11.2015</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DE4B197D-1FA8-4FCE-9F82-B2D6C20DEF70}" type="slidenum">
              <a:rPr lang="tr-TR" altLang="tr-TR"/>
              <a:pPr>
                <a:defRPr/>
              </a:pPr>
              <a:t>‹#›</a:t>
            </a:fld>
            <a:endParaRPr lang="tr-TR" altLang="tr-TR"/>
          </a:p>
        </p:txBody>
      </p:sp>
    </p:spTree>
    <p:extLst>
      <p:ext uri="{BB962C8B-B14F-4D97-AF65-F5344CB8AC3E}">
        <p14:creationId xmlns:p14="http://schemas.microsoft.com/office/powerpoint/2010/main" val="3372587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AB389CD2-FDFC-4BA0-8A62-AF81757260DC}" type="datetimeFigureOut">
              <a:rPr lang="tr-TR"/>
              <a:pPr>
                <a:defRPr/>
              </a:pPr>
              <a:t>16.11.2015</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EA59278D-5548-4E33-9162-27A2770A80D8}" type="slidenum">
              <a:rPr lang="tr-TR" altLang="tr-TR"/>
              <a:pPr>
                <a:defRPr/>
              </a:pPr>
              <a:t>‹#›</a:t>
            </a:fld>
            <a:endParaRPr lang="tr-TR" altLang="tr-TR"/>
          </a:p>
        </p:txBody>
      </p:sp>
    </p:spTree>
    <p:extLst>
      <p:ext uri="{BB962C8B-B14F-4D97-AF65-F5344CB8AC3E}">
        <p14:creationId xmlns:p14="http://schemas.microsoft.com/office/powerpoint/2010/main" val="1043357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77888" y="896938"/>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tr-TR" sz="8000"/>
              <a:t>“</a:t>
            </a:r>
          </a:p>
        </p:txBody>
      </p:sp>
      <p:sp>
        <p:nvSpPr>
          <p:cNvPr id="6" name="TextBox 12"/>
          <p:cNvSpPr txBox="1">
            <a:spLocks noChangeArrowheads="1"/>
          </p:cNvSpPr>
          <p:nvPr/>
        </p:nvSpPr>
        <p:spPr bwMode="auto">
          <a:xfrm>
            <a:off x="7650163" y="2608263"/>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tr-TR" sz="8000"/>
              <a:t>”</a:t>
            </a:r>
          </a:p>
        </p:txBody>
      </p:sp>
      <p:cxnSp>
        <p:nvCxnSpPr>
          <p:cNvPr id="7" name="Straight Connector 25"/>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fld id="{17144454-FB2F-4AB7-B8F3-133F582DD881}" type="datetimeFigureOut">
              <a:rPr lang="tr-TR"/>
              <a:pPr>
                <a:defRPr/>
              </a:pPr>
              <a:t>16.11.2015</a:t>
            </a:fld>
            <a:endParaRPr lang="tr-TR"/>
          </a:p>
        </p:txBody>
      </p:sp>
      <p:sp>
        <p:nvSpPr>
          <p:cNvPr id="9" name="Footer Placeholder 4"/>
          <p:cNvSpPr>
            <a:spLocks noGrp="1"/>
          </p:cNvSpPr>
          <p:nvPr>
            <p:ph type="ftr" sz="quarter" idx="15"/>
          </p:nvPr>
        </p:nvSpPr>
        <p:spPr/>
        <p:txBody>
          <a:bodyPr/>
          <a:lstStyle>
            <a:lvl1pPr>
              <a:defRPr/>
            </a:lvl1pPr>
          </a:lstStyle>
          <a:p>
            <a:pPr>
              <a:defRPr/>
            </a:pPr>
            <a:endParaRPr lang="tr-TR"/>
          </a:p>
        </p:txBody>
      </p:sp>
      <p:sp>
        <p:nvSpPr>
          <p:cNvPr id="10" name="Slide Number Placeholder 5"/>
          <p:cNvSpPr>
            <a:spLocks noGrp="1"/>
          </p:cNvSpPr>
          <p:nvPr>
            <p:ph type="sldNum" sz="quarter" idx="16"/>
          </p:nvPr>
        </p:nvSpPr>
        <p:spPr/>
        <p:txBody>
          <a:bodyPr/>
          <a:lstStyle>
            <a:lvl1pPr>
              <a:defRPr/>
            </a:lvl1pPr>
          </a:lstStyle>
          <a:p>
            <a:pPr>
              <a:defRPr/>
            </a:pPr>
            <a:fld id="{EFBC6D5F-55A1-4106-B883-34089668C986}" type="slidenum">
              <a:rPr lang="tr-TR" altLang="tr-TR"/>
              <a:pPr>
                <a:defRPr/>
              </a:pPr>
              <a:t>‹#›</a:t>
            </a:fld>
            <a:endParaRPr lang="tr-TR" altLang="tr-TR"/>
          </a:p>
        </p:txBody>
      </p:sp>
    </p:spTree>
    <p:extLst>
      <p:ext uri="{BB962C8B-B14F-4D97-AF65-F5344CB8AC3E}">
        <p14:creationId xmlns:p14="http://schemas.microsoft.com/office/powerpoint/2010/main" val="1116321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tr-TR" smtClean="0"/>
              <a:t>Asıl başlık stili için tıklatın</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fld id="{97A2ED51-1723-49D5-B5EE-1D3DFAF648DC}" type="datetimeFigureOut">
              <a:rPr lang="tr-TR"/>
              <a:pPr>
                <a:defRPr/>
              </a:pPr>
              <a:t>16.11.2015</a:t>
            </a:fld>
            <a:endParaRPr lang="tr-TR"/>
          </a:p>
        </p:txBody>
      </p:sp>
      <p:sp>
        <p:nvSpPr>
          <p:cNvPr id="7" name="Footer Placeholder 4"/>
          <p:cNvSpPr>
            <a:spLocks noGrp="1"/>
          </p:cNvSpPr>
          <p:nvPr>
            <p:ph type="ftr" sz="quarter" idx="15"/>
          </p:nvPr>
        </p:nvSpPr>
        <p:spPr/>
        <p:txBody>
          <a:bodyPr/>
          <a:lstStyle>
            <a:lvl1pPr>
              <a:defRPr/>
            </a:lvl1pPr>
          </a:lstStyle>
          <a:p>
            <a:pPr>
              <a:defRPr/>
            </a:pPr>
            <a:endParaRPr lang="tr-TR"/>
          </a:p>
        </p:txBody>
      </p:sp>
      <p:sp>
        <p:nvSpPr>
          <p:cNvPr id="8" name="Slide Number Placeholder 5"/>
          <p:cNvSpPr>
            <a:spLocks noGrp="1"/>
          </p:cNvSpPr>
          <p:nvPr>
            <p:ph type="sldNum" sz="quarter" idx="16"/>
          </p:nvPr>
        </p:nvSpPr>
        <p:spPr/>
        <p:txBody>
          <a:bodyPr/>
          <a:lstStyle>
            <a:lvl1pPr>
              <a:defRPr/>
            </a:lvl1pPr>
          </a:lstStyle>
          <a:p>
            <a:pPr>
              <a:defRPr/>
            </a:pPr>
            <a:fld id="{7B188A1F-3416-4ACC-AEA0-E58B7C991A5E}" type="slidenum">
              <a:rPr lang="tr-TR" altLang="tr-TR"/>
              <a:pPr>
                <a:defRPr/>
              </a:pPr>
              <a:t>‹#›</a:t>
            </a:fld>
            <a:endParaRPr lang="tr-TR" altLang="tr-TR"/>
          </a:p>
        </p:txBody>
      </p:sp>
    </p:spTree>
    <p:extLst>
      <p:ext uri="{BB962C8B-B14F-4D97-AF65-F5344CB8AC3E}">
        <p14:creationId xmlns:p14="http://schemas.microsoft.com/office/powerpoint/2010/main" val="729435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fld id="{193A7BC9-1B93-45DD-B16E-BAEF5CACB276}" type="datetimeFigureOut">
              <a:rPr lang="tr-TR"/>
              <a:pPr>
                <a:defRPr/>
              </a:pPr>
              <a:t>16.11.2015</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FCF6B4DE-18C1-4362-8B5D-F037418FA21F}" type="slidenum">
              <a:rPr lang="tr-TR" altLang="tr-TR"/>
              <a:pPr>
                <a:defRPr/>
              </a:pPr>
              <a:t>‹#›</a:t>
            </a:fld>
            <a:endParaRPr lang="tr-TR" altLang="tr-TR"/>
          </a:p>
        </p:txBody>
      </p:sp>
    </p:spTree>
    <p:extLst>
      <p:ext uri="{BB962C8B-B14F-4D97-AF65-F5344CB8AC3E}">
        <p14:creationId xmlns:p14="http://schemas.microsoft.com/office/powerpoint/2010/main" val="3214837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fld id="{5360F052-60D5-450B-852F-15E7A4181B26}" type="datetimeFigureOut">
              <a:rPr lang="tr-TR"/>
              <a:pPr>
                <a:defRPr/>
              </a:pPr>
              <a:t>16.11.2015</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FD5834F9-908C-43CA-B2A9-DB18DC5B5A51}" type="slidenum">
              <a:rPr lang="tr-TR" altLang="tr-TR"/>
              <a:pPr>
                <a:defRPr/>
              </a:pPr>
              <a:t>‹#›</a:t>
            </a:fld>
            <a:endParaRPr lang="tr-TR" altLang="tr-TR"/>
          </a:p>
        </p:txBody>
      </p:sp>
    </p:spTree>
    <p:extLst>
      <p:ext uri="{BB962C8B-B14F-4D97-AF65-F5344CB8AC3E}">
        <p14:creationId xmlns:p14="http://schemas.microsoft.com/office/powerpoint/2010/main" val="3096381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fld id="{1BE9A2F2-97A5-4CC1-B534-5128118F7289}" type="datetimeFigureOut">
              <a:rPr lang="tr-TR"/>
              <a:pPr>
                <a:defRPr/>
              </a:pPr>
              <a:t>16.11.2015</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7425E177-BB8B-4F5B-BC11-ED57E06B6B92}" type="slidenum">
              <a:rPr lang="tr-TR" altLang="tr-TR"/>
              <a:pPr>
                <a:defRPr/>
              </a:pPr>
              <a:t>‹#›</a:t>
            </a:fld>
            <a:endParaRPr lang="tr-TR" altLang="tr-TR"/>
          </a:p>
        </p:txBody>
      </p:sp>
    </p:spTree>
    <p:extLst>
      <p:ext uri="{BB962C8B-B14F-4D97-AF65-F5344CB8AC3E}">
        <p14:creationId xmlns:p14="http://schemas.microsoft.com/office/powerpoint/2010/main" val="583330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lvl1pPr>
              <a:defRPr/>
            </a:lvl1pPr>
          </a:lstStyle>
          <a:p>
            <a:pPr>
              <a:defRPr/>
            </a:pPr>
            <a:fld id="{34AED4E8-C352-4A7E-A869-3A94AB8552E9}" type="datetimeFigureOut">
              <a:rPr lang="tr-TR"/>
              <a:pPr>
                <a:defRPr/>
              </a:pPr>
              <a:t>16.11.2015</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E6C68654-A488-4EA1-8290-5D306E89E2FA}" type="slidenum">
              <a:rPr lang="tr-TR" altLang="tr-TR"/>
              <a:pPr>
                <a:defRPr/>
              </a:pPr>
              <a:t>‹#›</a:t>
            </a:fld>
            <a:endParaRPr lang="tr-TR" altLang="tr-TR"/>
          </a:p>
        </p:txBody>
      </p:sp>
    </p:spTree>
    <p:extLst>
      <p:ext uri="{BB962C8B-B14F-4D97-AF65-F5344CB8AC3E}">
        <p14:creationId xmlns:p14="http://schemas.microsoft.com/office/powerpoint/2010/main" val="355136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3"/>
          <p:cNvSpPr>
            <a:spLocks noGrp="1"/>
          </p:cNvSpPr>
          <p:nvPr>
            <p:ph type="dt" sz="half" idx="10"/>
          </p:nvPr>
        </p:nvSpPr>
        <p:spPr/>
        <p:txBody>
          <a:bodyPr/>
          <a:lstStyle>
            <a:lvl1pPr>
              <a:defRPr/>
            </a:lvl1pPr>
          </a:lstStyle>
          <a:p>
            <a:pPr>
              <a:defRPr/>
            </a:pPr>
            <a:fld id="{C149BD5D-F2BB-4F13-847B-362192B3B23E}" type="datetimeFigureOut">
              <a:rPr lang="tr-TR"/>
              <a:pPr>
                <a:defRPr/>
              </a:pPr>
              <a:t>16.11.2015</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D936B8D4-5F5C-4096-83AF-0DDA6631B6D5}" type="slidenum">
              <a:rPr lang="tr-TR" altLang="tr-TR"/>
              <a:pPr>
                <a:defRPr/>
              </a:pPr>
              <a:t>‹#›</a:t>
            </a:fld>
            <a:endParaRPr lang="tr-TR" altLang="tr-TR"/>
          </a:p>
        </p:txBody>
      </p:sp>
    </p:spTree>
    <p:extLst>
      <p:ext uri="{BB962C8B-B14F-4D97-AF65-F5344CB8AC3E}">
        <p14:creationId xmlns:p14="http://schemas.microsoft.com/office/powerpoint/2010/main" val="1259805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5BF269-25D6-4072-ADBD-6098FE4CBA11}" type="datetimeFigureOut">
              <a:rPr lang="tr-TR"/>
              <a:pPr>
                <a:defRPr/>
              </a:pPr>
              <a:t>16.11.2015</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AC1FFCB6-1636-4C2E-A149-0D6BC383C845}" type="slidenum">
              <a:rPr lang="tr-TR" altLang="tr-TR"/>
              <a:pPr>
                <a:defRPr/>
              </a:pPr>
              <a:t>‹#›</a:t>
            </a:fld>
            <a:endParaRPr lang="tr-TR" altLang="tr-TR"/>
          </a:p>
        </p:txBody>
      </p:sp>
    </p:spTree>
    <p:extLst>
      <p:ext uri="{BB962C8B-B14F-4D97-AF65-F5344CB8AC3E}">
        <p14:creationId xmlns:p14="http://schemas.microsoft.com/office/powerpoint/2010/main" val="394053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947553" y="685800"/>
            <a:ext cx="4681962"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1C712646-E6D4-4B29-ABA4-EFE96321A85B}" type="datetimeFigureOut">
              <a:rPr lang="tr-TR"/>
              <a:pPr>
                <a:defRPr/>
              </a:pPr>
              <a:t>16.11.2015</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4C4C29C9-BF98-4243-8678-2630DC9097D1}" type="slidenum">
              <a:rPr lang="tr-TR" altLang="tr-TR"/>
              <a:pPr>
                <a:defRPr/>
              </a:pPr>
              <a:t>‹#›</a:t>
            </a:fld>
            <a:endParaRPr lang="tr-TR" altLang="tr-TR"/>
          </a:p>
        </p:txBody>
      </p:sp>
    </p:spTree>
    <p:extLst>
      <p:ext uri="{BB962C8B-B14F-4D97-AF65-F5344CB8AC3E}">
        <p14:creationId xmlns:p14="http://schemas.microsoft.com/office/powerpoint/2010/main" val="230826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CE70486A-DCD3-4ED4-BE06-53CFDDBBA33B}" type="datetimeFigureOut">
              <a:rPr lang="tr-TR"/>
              <a:pPr>
                <a:defRPr/>
              </a:pPr>
              <a:t>16.11.2015</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D5DCAA8C-4287-45CB-B711-DABEDD33BA30}" type="slidenum">
              <a:rPr lang="tr-TR" altLang="tr-TR"/>
              <a:pPr>
                <a:defRPr/>
              </a:pPr>
              <a:t>‹#›</a:t>
            </a:fld>
            <a:endParaRPr lang="tr-TR" altLang="tr-TR"/>
          </a:p>
        </p:txBody>
      </p:sp>
    </p:spTree>
    <p:extLst>
      <p:ext uri="{BB962C8B-B14F-4D97-AF65-F5344CB8AC3E}">
        <p14:creationId xmlns:p14="http://schemas.microsoft.com/office/powerpoint/2010/main" val="962887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6.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4.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13"/>
          <p:cNvGrpSpPr>
            <a:grpSpLocks/>
          </p:cNvGrpSpPr>
          <p:nvPr/>
        </p:nvGrpSpPr>
        <p:grpSpPr bwMode="auto">
          <a:xfrm>
            <a:off x="0" y="0"/>
            <a:ext cx="2132013" cy="6858000"/>
            <a:chOff x="0" y="0"/>
            <a:chExt cx="2132013" cy="6858001"/>
          </a:xfrm>
        </p:grpSpPr>
        <p:sp>
          <p:nvSpPr>
            <p:cNvPr id="1032" name="Freeform 6"/>
            <p:cNvSpPr>
              <a:spLocks/>
            </p:cNvSpPr>
            <p:nvPr/>
          </p:nvSpPr>
          <p:spPr bwMode="auto">
            <a:xfrm>
              <a:off x="0" y="0"/>
              <a:ext cx="1073150" cy="5291138"/>
            </a:xfrm>
            <a:custGeom>
              <a:avLst/>
              <a:gdLst>
                <a:gd name="T0" fmla="*/ 0 w 676"/>
                <a:gd name="T1" fmla="*/ 2147483646 h 3333"/>
                <a:gd name="T2" fmla="*/ 0 w 676"/>
                <a:gd name="T3" fmla="*/ 2147483646 h 3333"/>
                <a:gd name="T4" fmla="*/ 2147483646 w 676"/>
                <a:gd name="T5" fmla="*/ 2147483646 h 3333"/>
                <a:gd name="T6" fmla="*/ 2147483646 w 676"/>
                <a:gd name="T7" fmla="*/ 0 h 3333"/>
                <a:gd name="T8" fmla="*/ 2147483646 w 676"/>
                <a:gd name="T9" fmla="*/ 0 h 3333"/>
                <a:gd name="T10" fmla="*/ 0 w 676"/>
                <a:gd name="T11" fmla="*/ 2147483646 h 33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 name="Freeform 7"/>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027" name="Title Placeholder 1"/>
          <p:cNvSpPr>
            <a:spLocks noGrp="1"/>
          </p:cNvSpPr>
          <p:nvPr>
            <p:ph type="title"/>
          </p:nvPr>
        </p:nvSpPr>
        <p:spPr bwMode="auto">
          <a:xfrm>
            <a:off x="982663" y="457200"/>
            <a:ext cx="7704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982663" y="2667000"/>
            <a:ext cx="7704137"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7358063" y="6116638"/>
            <a:ext cx="85883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0FC013BC-A7A3-4776-8C1D-10A8443CC090}" type="datetimeFigureOut">
              <a:rPr lang="tr-TR"/>
              <a:pPr>
                <a:defRPr/>
              </a:pPr>
              <a:t>16.11.2015</a:t>
            </a:fld>
            <a:endParaRPr lang="tr-TR"/>
          </a:p>
        </p:txBody>
      </p:sp>
      <p:sp>
        <p:nvSpPr>
          <p:cNvPr id="5" name="Footer Placeholder 4"/>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tr-TR"/>
          </a:p>
        </p:txBody>
      </p:sp>
      <p:sp>
        <p:nvSpPr>
          <p:cNvPr id="6" name="Slide Number Placeholder 5"/>
          <p:cNvSpPr>
            <a:spLocks noGrp="1"/>
          </p:cNvSpPr>
          <p:nvPr>
            <p:ph type="sldNum" sz="quarter" idx="4"/>
          </p:nvPr>
        </p:nvSpPr>
        <p:spPr>
          <a:xfrm>
            <a:off x="8274050" y="6116638"/>
            <a:ext cx="4127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88E59348-2408-4902-9632-A04749F4140C}"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4331" r:id="rId1"/>
    <p:sldLayoutId id="2147484332"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33" r:id="rId12"/>
    <p:sldLayoutId id="2147484323" r:id="rId13"/>
    <p:sldLayoutId id="2147484334" r:id="rId14"/>
    <p:sldLayoutId id="2147484324" r:id="rId15"/>
    <p:sldLayoutId id="2147484325" r:id="rId16"/>
    <p:sldLayoutId id="2147484326"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anose="020B0503020204020204" pitchFamily="34" charset="0"/>
        </a:defRPr>
      </a:lvl2pPr>
      <a:lvl3pPr algn="ctr" defTabSz="457200" rtl="0" eaLnBrk="0" fontAlgn="base" hangingPunct="0">
        <a:spcBef>
          <a:spcPct val="0"/>
        </a:spcBef>
        <a:spcAft>
          <a:spcPct val="0"/>
        </a:spcAft>
        <a:defRPr sz="4000">
          <a:solidFill>
            <a:schemeClr val="tx1"/>
          </a:solidFill>
          <a:latin typeface="Corbel" panose="020B0503020204020204" pitchFamily="34" charset="0"/>
        </a:defRPr>
      </a:lvl3pPr>
      <a:lvl4pPr algn="ctr" defTabSz="457200" rtl="0" eaLnBrk="0" fontAlgn="base" hangingPunct="0">
        <a:spcBef>
          <a:spcPct val="0"/>
        </a:spcBef>
        <a:spcAft>
          <a:spcPct val="0"/>
        </a:spcAft>
        <a:defRPr sz="4000">
          <a:solidFill>
            <a:schemeClr val="tx1"/>
          </a:solidFill>
          <a:latin typeface="Corbel" panose="020B0503020204020204" pitchFamily="34" charset="0"/>
        </a:defRPr>
      </a:lvl4pPr>
      <a:lvl5pPr algn="ctr" defTabSz="457200" rtl="0" eaLnBrk="0" fontAlgn="base" hangingPunct="0">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rgbClr val="B96C11"/>
        </a:buClr>
        <a:buSzPct val="145000"/>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rgbClr val="B96C11"/>
        </a:buClr>
        <a:buSzPct val="145000"/>
        <a:buFont typeface="Arial" panose="020B0604020202020204" pitchFamily="34" charset="0"/>
        <a:buChar char="•"/>
        <a:defRPr sz="2000" kern="1200">
          <a:solidFill>
            <a:schemeClr val="tx1"/>
          </a:solidFill>
          <a:latin typeface="+mn-lt"/>
          <a:ea typeface="+mn-ea"/>
          <a:cs typeface="+mn-cs"/>
        </a:defRPr>
      </a:lvl2pPr>
      <a:lvl3pPr marL="1200150" indent="-285750" algn="l" defTabSz="457200" rtl="0" eaLnBrk="0" fontAlgn="base" hangingPunct="0">
        <a:spcBef>
          <a:spcPct val="20000"/>
        </a:spcBef>
        <a:spcAft>
          <a:spcPts val="600"/>
        </a:spcAft>
        <a:buClr>
          <a:srgbClr val="B96C11"/>
        </a:buClr>
        <a:buSzPct val="145000"/>
        <a:buFont typeface="Arial" panose="020B0604020202020204" pitchFamily="34" charset="0"/>
        <a:buChar char="•"/>
        <a:defRPr kern="1200">
          <a:solidFill>
            <a:schemeClr val="tx1"/>
          </a:solidFill>
          <a:latin typeface="+mn-lt"/>
          <a:ea typeface="+mn-ea"/>
          <a:cs typeface="+mn-cs"/>
        </a:defRPr>
      </a:lvl3pPr>
      <a:lvl4pPr marL="1543050" indent="-171450" algn="l" defTabSz="457200" rtl="0" eaLnBrk="0" fontAlgn="base" hangingPunct="0">
        <a:spcBef>
          <a:spcPct val="20000"/>
        </a:spcBef>
        <a:spcAft>
          <a:spcPts val="600"/>
        </a:spcAft>
        <a:buClr>
          <a:srgbClr val="B96C11"/>
        </a:buClr>
        <a:buSzPct val="145000"/>
        <a:buFont typeface="Arial" panose="020B0604020202020204" pitchFamily="34" charset="0"/>
        <a:buChar char="•"/>
        <a:defRPr sz="1600" kern="1200">
          <a:solidFill>
            <a:schemeClr val="tx1"/>
          </a:solidFill>
          <a:latin typeface="+mn-lt"/>
          <a:ea typeface="+mn-ea"/>
          <a:cs typeface="+mn-cs"/>
        </a:defRPr>
      </a:lvl4pPr>
      <a:lvl5pPr marL="2000250" indent="-171450" algn="l" defTabSz="457200" rtl="0" eaLnBrk="0" fontAlgn="base" hangingPunct="0">
        <a:spcBef>
          <a:spcPct val="20000"/>
        </a:spcBef>
        <a:spcAft>
          <a:spcPts val="600"/>
        </a:spcAft>
        <a:buClr>
          <a:srgbClr val="B96C11"/>
        </a:buClr>
        <a:buSzPct val="145000"/>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0" y="0"/>
            <a:ext cx="9144000" cy="6858000"/>
            <a:chOff x="0" y="0"/>
            <a:chExt cx="9144000" cy="6858001"/>
          </a:xfrm>
        </p:grpSpPr>
        <p:pic>
          <p:nvPicPr>
            <p:cNvPr id="2056" name="Picture 7" descr="S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060"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rot="5400000">
              <a:off x="4221675" y="39689"/>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rot="5400000">
              <a:off x="4221675" y="6211888"/>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 name="Title Placeholder 1"/>
          <p:cNvSpPr>
            <a:spLocks noGrp="1"/>
          </p:cNvSpPr>
          <p:nvPr>
            <p:ph type="title"/>
          </p:nvPr>
        </p:nvSpPr>
        <p:spPr bwMode="auto">
          <a:xfrm>
            <a:off x="1176338" y="915988"/>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2052" name="Text Placeholder 2"/>
          <p:cNvSpPr>
            <a:spLocks noGrp="1"/>
          </p:cNvSpPr>
          <p:nvPr>
            <p:ph type="body" idx="1"/>
          </p:nvPr>
        </p:nvSpPr>
        <p:spPr bwMode="auto">
          <a:xfrm>
            <a:off x="1176338" y="2490788"/>
            <a:ext cx="67992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a:defRPr sz="1000" b="0" i="0" smtClean="0">
                <a:solidFill>
                  <a:schemeClr val="tx1"/>
                </a:solidFill>
                <a:effectLst/>
                <a:latin typeface="+mn-lt"/>
              </a:defRPr>
            </a:lvl1pPr>
          </a:lstStyle>
          <a:p>
            <a:pPr>
              <a:defRPr/>
            </a:pPr>
            <a:fld id="{458E4394-3584-49B0-8C31-13BD26004D48}" type="datetimeFigureOut">
              <a:rPr lang="tr-TR"/>
              <a:pPr>
                <a:defRPr/>
              </a:pPr>
              <a:t>16.11.2015</a:t>
            </a:fld>
            <a:endParaRPr lang="tr-TR"/>
          </a:p>
        </p:txBody>
      </p:sp>
      <p:sp>
        <p:nvSpPr>
          <p:cNvPr id="5"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tr-TR"/>
          </a:p>
        </p:txBody>
      </p:sp>
      <p:sp>
        <p:nvSpPr>
          <p:cNvPr id="6" name="Slide Number Placeholder 5"/>
          <p:cNvSpPr>
            <a:spLocks noGrp="1"/>
          </p:cNvSpPr>
          <p:nvPr>
            <p:ph type="sldNum" sz="quarter" idx="4"/>
          </p:nvPr>
        </p:nvSpPr>
        <p:spPr>
          <a:xfrm>
            <a:off x="7580313" y="5961063"/>
            <a:ext cx="395287" cy="279400"/>
          </a:xfrm>
          <a:prstGeom prst="rect">
            <a:avLst/>
          </a:prstGeom>
        </p:spPr>
        <p:txBody>
          <a:bodyPr vert="horz" lIns="91440" tIns="45720" rIns="91440" bIns="45720" rtlCol="0" anchor="ctr"/>
          <a:lstStyle>
            <a:lvl1pPr algn="r">
              <a:defRPr sz="1000" b="0" i="0" smtClean="0">
                <a:solidFill>
                  <a:schemeClr val="tx1"/>
                </a:solidFill>
                <a:effectLst/>
                <a:latin typeface="+mn-lt"/>
              </a:defRPr>
            </a:lvl1pPr>
          </a:lstStyle>
          <a:p>
            <a:pPr>
              <a:defRPr/>
            </a:pPr>
            <a:fld id="{7FE2D0CD-A20B-450B-A953-5D59F8761D7C}"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27" r:id="rId7"/>
    <p:sldLayoutId id="2147484341" r:id="rId8"/>
    <p:sldLayoutId id="2147484328" r:id="rId9"/>
    <p:sldLayoutId id="2147484329" r:id="rId10"/>
    <p:sldLayoutId id="2147484342" r:id="rId11"/>
    <p:sldLayoutId id="2147484343" r:id="rId12"/>
    <p:sldLayoutId id="2147484330" r:id="rId13"/>
    <p:sldLayoutId id="2147484344" r:id="rId14"/>
    <p:sldLayoutId id="2147484345" r:id="rId15"/>
    <p:sldLayoutId id="2147484346" r:id="rId16"/>
    <p:sldLayoutId id="2147484347"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defTabSz="457200" rtl="0" fontAlgn="base">
        <a:spcBef>
          <a:spcPct val="0"/>
        </a:spcBef>
        <a:spcAft>
          <a:spcPct val="0"/>
        </a:spcAft>
        <a:defRPr sz="4000" kern="1200">
          <a:ln w="3175" cmpd="sng">
            <a:noFill/>
          </a:ln>
          <a:solidFill>
            <a:srgbClr val="262626"/>
          </a:solidFill>
          <a:latin typeface="+mj-lt"/>
          <a:ea typeface="+mj-ea"/>
          <a:cs typeface="+mj-cs"/>
        </a:defRPr>
      </a:lvl1pPr>
      <a:lvl2pPr algn="ctr" defTabSz="457200" rtl="0" fontAlgn="base">
        <a:spcBef>
          <a:spcPct val="0"/>
        </a:spcBef>
        <a:spcAft>
          <a:spcPct val="0"/>
        </a:spcAft>
        <a:defRPr sz="4000">
          <a:solidFill>
            <a:srgbClr val="262626"/>
          </a:solidFill>
          <a:latin typeface="Garamond" panose="02020404030301010803" pitchFamily="18" charset="0"/>
        </a:defRPr>
      </a:lvl2pPr>
      <a:lvl3pPr algn="ctr" defTabSz="457200" rtl="0" fontAlgn="base">
        <a:spcBef>
          <a:spcPct val="0"/>
        </a:spcBef>
        <a:spcAft>
          <a:spcPct val="0"/>
        </a:spcAft>
        <a:defRPr sz="4000">
          <a:solidFill>
            <a:srgbClr val="262626"/>
          </a:solidFill>
          <a:latin typeface="Garamond" panose="02020404030301010803" pitchFamily="18" charset="0"/>
        </a:defRPr>
      </a:lvl3pPr>
      <a:lvl4pPr algn="ctr" defTabSz="457200" rtl="0" fontAlgn="base">
        <a:spcBef>
          <a:spcPct val="0"/>
        </a:spcBef>
        <a:spcAft>
          <a:spcPct val="0"/>
        </a:spcAft>
        <a:defRPr sz="4000">
          <a:solidFill>
            <a:srgbClr val="262626"/>
          </a:solidFill>
          <a:latin typeface="Garamond" panose="02020404030301010803" pitchFamily="18" charset="0"/>
        </a:defRPr>
      </a:lvl4pPr>
      <a:lvl5pPr algn="ctr" defTabSz="457200" rtl="0" fontAlgn="base">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fontAlgn="base">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fontAlgn="base">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fontAlgn="base">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fontAlgn="base">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0.tm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1506" name="Unvan 1"/>
          <p:cNvSpPr>
            <a:spLocks noGrp="1"/>
          </p:cNvSpPr>
          <p:nvPr>
            <p:ph type="title"/>
          </p:nvPr>
        </p:nvSpPr>
        <p:spPr>
          <a:xfrm>
            <a:off x="827584" y="3030000"/>
            <a:ext cx="7632700" cy="863600"/>
          </a:xfrm>
        </p:spPr>
        <p:txBody>
          <a:bodyPr/>
          <a:lstStyle/>
          <a:p>
            <a:r>
              <a:rPr lang="tr-TR" altLang="tr-TR" sz="3200" b="1" dirty="0" smtClean="0">
                <a:ln>
                  <a:noFill/>
                </a:ln>
                <a:solidFill>
                  <a:srgbClr val="FF0000"/>
                </a:solidFill>
              </a:rPr>
              <a:t>T.C.</a:t>
            </a:r>
            <a:br>
              <a:rPr lang="tr-TR" altLang="tr-TR" sz="3200" b="1" dirty="0" smtClean="0">
                <a:ln>
                  <a:noFill/>
                </a:ln>
                <a:solidFill>
                  <a:srgbClr val="FF0000"/>
                </a:solidFill>
              </a:rPr>
            </a:br>
            <a:r>
              <a:rPr lang="tr-TR" altLang="tr-TR" sz="3200" b="1" dirty="0" smtClean="0">
                <a:ln>
                  <a:noFill/>
                </a:ln>
                <a:solidFill>
                  <a:srgbClr val="FF0000"/>
                </a:solidFill>
              </a:rPr>
              <a:t>KÖRFEZ KAYMAKAMLIĞI </a:t>
            </a:r>
            <a:br>
              <a:rPr lang="tr-TR" altLang="tr-TR" sz="3200" b="1" dirty="0" smtClean="0">
                <a:ln>
                  <a:noFill/>
                </a:ln>
                <a:solidFill>
                  <a:srgbClr val="FF0000"/>
                </a:solidFill>
              </a:rPr>
            </a:br>
            <a:r>
              <a:rPr lang="tr-TR" altLang="tr-TR" sz="3200" b="1" dirty="0" smtClean="0">
                <a:ln>
                  <a:noFill/>
                </a:ln>
                <a:solidFill>
                  <a:srgbClr val="FF0000"/>
                </a:solidFill>
              </a:rPr>
              <a:t>İLÇE MİLLİ EĞİTİM MÜDÜRLÜĞÜ</a:t>
            </a:r>
            <a:br>
              <a:rPr lang="tr-TR" altLang="tr-TR" sz="3200" b="1" dirty="0" smtClean="0">
                <a:ln>
                  <a:noFill/>
                </a:ln>
                <a:solidFill>
                  <a:srgbClr val="FF0000"/>
                </a:solidFill>
              </a:rPr>
            </a:br>
            <a:r>
              <a:rPr lang="tr-TR" altLang="tr-TR" sz="3200" b="1" dirty="0">
                <a:ln>
                  <a:noFill/>
                </a:ln>
                <a:solidFill>
                  <a:srgbClr val="FF0000"/>
                </a:solidFill>
              </a:rPr>
              <a:t/>
            </a:r>
            <a:br>
              <a:rPr lang="tr-TR" altLang="tr-TR" sz="3200" b="1" dirty="0">
                <a:ln>
                  <a:noFill/>
                </a:ln>
                <a:solidFill>
                  <a:srgbClr val="FF0000"/>
                </a:solidFill>
              </a:rPr>
            </a:br>
            <a:r>
              <a:rPr lang="tr-TR" altLang="tr-TR" sz="3200" b="1" dirty="0" smtClean="0">
                <a:ln>
                  <a:noFill/>
                </a:ln>
                <a:solidFill>
                  <a:srgbClr val="FF0000"/>
                </a:solidFill>
              </a:rPr>
              <a:t/>
            </a:r>
            <a:br>
              <a:rPr lang="tr-TR" altLang="tr-TR" sz="3200" b="1" dirty="0" smtClean="0">
                <a:ln>
                  <a:noFill/>
                </a:ln>
                <a:solidFill>
                  <a:srgbClr val="FF0000"/>
                </a:solidFill>
              </a:rPr>
            </a:br>
            <a:r>
              <a:rPr lang="tr-TR" altLang="tr-TR" sz="3200" b="1" dirty="0">
                <a:ln>
                  <a:noFill/>
                </a:ln>
                <a:solidFill>
                  <a:srgbClr val="FF0000"/>
                </a:solidFill>
              </a:rPr>
              <a:t/>
            </a:r>
            <a:br>
              <a:rPr lang="tr-TR" altLang="tr-TR" sz="3200" b="1" dirty="0">
                <a:ln>
                  <a:noFill/>
                </a:ln>
                <a:solidFill>
                  <a:srgbClr val="FF0000"/>
                </a:solidFill>
              </a:rPr>
            </a:br>
            <a:r>
              <a:rPr lang="tr-TR" altLang="tr-TR" sz="3200" b="1" dirty="0" smtClean="0">
                <a:ln>
                  <a:noFill/>
                </a:ln>
                <a:solidFill>
                  <a:srgbClr val="FF0000"/>
                </a:solidFill>
              </a:rPr>
              <a:t/>
            </a:r>
            <a:br>
              <a:rPr lang="tr-TR" altLang="tr-TR" sz="3200" b="1" dirty="0" smtClean="0">
                <a:ln>
                  <a:noFill/>
                </a:ln>
                <a:solidFill>
                  <a:srgbClr val="FF0000"/>
                </a:solidFill>
              </a:rPr>
            </a:br>
            <a:r>
              <a:rPr lang="tr-TR" altLang="tr-TR" sz="3200" b="1" dirty="0" smtClean="0">
                <a:ln>
                  <a:noFill/>
                </a:ln>
                <a:solidFill>
                  <a:srgbClr val="FF0000"/>
                </a:solidFill>
              </a:rPr>
              <a:t/>
            </a:r>
            <a:br>
              <a:rPr lang="tr-TR" altLang="tr-TR" sz="3200" b="1" dirty="0" smtClean="0">
                <a:ln>
                  <a:noFill/>
                </a:ln>
                <a:solidFill>
                  <a:srgbClr val="FF0000"/>
                </a:solidFill>
              </a:rPr>
            </a:br>
            <a:r>
              <a:rPr lang="tr-TR" altLang="tr-TR" sz="3200" b="1" dirty="0" smtClean="0">
                <a:ln>
                  <a:noFill/>
                </a:ln>
                <a:solidFill>
                  <a:srgbClr val="FF0000"/>
                </a:solidFill>
              </a:rPr>
              <a:t> </a:t>
            </a:r>
            <a:br>
              <a:rPr lang="tr-TR" altLang="tr-TR" sz="3200" b="1" dirty="0" smtClean="0">
                <a:ln>
                  <a:noFill/>
                </a:ln>
                <a:solidFill>
                  <a:srgbClr val="FF0000"/>
                </a:solidFill>
              </a:rPr>
            </a:br>
            <a:r>
              <a:rPr lang="tr-TR" altLang="tr-TR" sz="4400" b="1" dirty="0" smtClean="0">
                <a:ln>
                  <a:noFill/>
                </a:ln>
                <a:solidFill>
                  <a:srgbClr val="FF0000"/>
                </a:solidFill>
              </a:rPr>
              <a:t>OKUL GÜVENLİĞİ </a:t>
            </a:r>
            <a:br>
              <a:rPr lang="tr-TR" altLang="tr-TR" sz="4400" b="1" dirty="0" smtClean="0">
                <a:ln>
                  <a:noFill/>
                </a:ln>
                <a:solidFill>
                  <a:srgbClr val="FF0000"/>
                </a:solidFill>
              </a:rPr>
            </a:br>
            <a:r>
              <a:rPr lang="tr-TR" altLang="tr-TR" sz="3200" b="1" dirty="0" smtClean="0">
                <a:ln>
                  <a:noFill/>
                </a:ln>
                <a:solidFill>
                  <a:srgbClr val="FF0000"/>
                </a:solidFill>
              </a:rPr>
              <a:t>SUNUMU</a:t>
            </a:r>
          </a:p>
        </p:txBody>
      </p:sp>
      <p:pic>
        <p:nvPicPr>
          <p:cNvPr id="3" name="Resim 2"/>
          <p:cNvPicPr/>
          <p:nvPr/>
        </p:nvPicPr>
        <p:blipFill rotWithShape="1">
          <a:blip r:embed="rId4">
            <a:extLst>
              <a:ext uri="{28A0092B-C50C-407E-A947-70E740481C1C}">
                <a14:useLocalDpi xmlns:a14="http://schemas.microsoft.com/office/drawing/2010/main" val="0"/>
              </a:ext>
            </a:extLst>
          </a:blip>
          <a:srcRect t="3755" b="2316"/>
          <a:stretch/>
        </p:blipFill>
        <p:spPr bwMode="auto">
          <a:xfrm>
            <a:off x="2627784" y="2492896"/>
            <a:ext cx="3456384" cy="24517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2 İçerik Yer Tutucusu"/>
          <p:cNvSpPr>
            <a:spLocks noGrp="1"/>
          </p:cNvSpPr>
          <p:nvPr>
            <p:ph idx="1"/>
          </p:nvPr>
        </p:nvSpPr>
        <p:spPr>
          <a:xfrm>
            <a:off x="899592" y="1916832"/>
            <a:ext cx="7704137" cy="3333750"/>
          </a:xfrm>
        </p:spPr>
        <p:txBody>
          <a:bodyPr/>
          <a:lstStyle/>
          <a:p>
            <a:pPr marL="0" indent="0" algn="just" eaLnBrk="1" hangingPunct="1">
              <a:buFont typeface="Arial" panose="020B0604020202020204" pitchFamily="34" charset="0"/>
              <a:buNone/>
            </a:pPr>
            <a:r>
              <a:rPr lang="tr-TR" altLang="tr-TR" sz="4400" dirty="0" smtClean="0">
                <a:latin typeface="Calibri" panose="020F0502020204030204" pitchFamily="34" charset="0"/>
              </a:rPr>
              <a:t>     Bunun yanı sıra, okulun sosyal ortamı, tasarımı, iç donanımı ile bütüncül bir güvenlik algısı sunması da güvenli okulun öne çıkan unsurlarıdır. Okullardaki güvenlik algısı öğrenciler için en az eğitim kadar önemli  bir ihtiyaçtır.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Unvan 1"/>
          <p:cNvSpPr>
            <a:spLocks noGrp="1"/>
          </p:cNvSpPr>
          <p:nvPr>
            <p:ph type="title"/>
          </p:nvPr>
        </p:nvSpPr>
        <p:spPr>
          <a:xfrm>
            <a:off x="539552" y="2420888"/>
            <a:ext cx="8496622" cy="1981200"/>
          </a:xfrm>
        </p:spPr>
        <p:txBody>
          <a:bodyPr/>
          <a:lstStyle/>
          <a:p>
            <a:pPr algn="just"/>
            <a:r>
              <a:rPr lang="tr-TR" altLang="tr-TR" sz="4800" smtClean="0">
                <a:ln>
                  <a:noFill/>
                </a:ln>
                <a:latin typeface="Calibri" panose="020F0502020204030204" pitchFamily="34" charset="0"/>
              </a:rPr>
              <a:t>     Milli Eğitim Bakanlığımız tarafından birçok yasal düzenlemeler yapılmış gelişen ihtiyaçlar ve şartlara göre de yeni düzenlemeler yapılmaktadır.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Unvan 1"/>
          <p:cNvSpPr>
            <a:spLocks noGrp="1"/>
          </p:cNvSpPr>
          <p:nvPr>
            <p:ph type="title"/>
          </p:nvPr>
        </p:nvSpPr>
        <p:spPr>
          <a:xfrm>
            <a:off x="1116013" y="2420938"/>
            <a:ext cx="7704137" cy="1981200"/>
          </a:xfrm>
        </p:spPr>
        <p:txBody>
          <a:bodyPr/>
          <a:lstStyle/>
          <a:p>
            <a:pPr algn="just"/>
            <a:r>
              <a:rPr lang="tr-TR" altLang="tr-TR" sz="4400" dirty="0" smtClean="0">
                <a:ln>
                  <a:noFill/>
                </a:ln>
                <a:latin typeface="Calibri" panose="020F0502020204030204" pitchFamily="34" charset="0"/>
              </a:rPr>
              <a:t>     Bu çerçevede 2015-2016 Eğitim Öğretim Yılının sağlıklı bir şekilde yürütülmesi için okullarımızda alınması gereken tedbirlerin yasa, yönetmelik, yönerge ve genelgeler çerçevesinde yeniden gözden geçirilmesi ve uygulanabilirliğin sağlanması açısından büyük önem taşımaktadır.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Unvan 1"/>
          <p:cNvSpPr>
            <a:spLocks noGrp="1"/>
          </p:cNvSpPr>
          <p:nvPr>
            <p:ph type="title"/>
          </p:nvPr>
        </p:nvSpPr>
        <p:spPr>
          <a:xfrm>
            <a:off x="1187450" y="2205038"/>
            <a:ext cx="7704138" cy="1981200"/>
          </a:xfrm>
        </p:spPr>
        <p:txBody>
          <a:bodyPr/>
          <a:lstStyle/>
          <a:p>
            <a:pPr algn="just"/>
            <a:r>
              <a:rPr lang="tr-TR" altLang="tr-TR" sz="4800" dirty="0" smtClean="0">
                <a:ln>
                  <a:noFill/>
                </a:ln>
                <a:latin typeface="Calibri" panose="020F0502020204030204" pitchFamily="34" charset="0"/>
              </a:rPr>
              <a:t>     İlçemizdeki okul ve kurumlarımızda da güvenli ortamın sağlanması amacıyla ilgili, aşağıda belirtilen hususların yerine getirilmesi önem arz etmektedir.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Metin kutusu 3"/>
          <p:cNvSpPr txBox="1">
            <a:spLocks noChangeArrowheads="1"/>
          </p:cNvSpPr>
          <p:nvPr/>
        </p:nvSpPr>
        <p:spPr bwMode="auto">
          <a:xfrm>
            <a:off x="709463" y="2276872"/>
            <a:ext cx="7961313"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3400" dirty="0">
                <a:latin typeface="Calibri" panose="020F0502020204030204" pitchFamily="34" charset="0"/>
              </a:rPr>
              <a:t>1) Okulun donatım malzemeleri ve sahip olduğu araç gereçlerden, özellikle meslek liselerinde atölyelerde bulunan malzemelerden bahçelerdeki oyun ve spor araç gereçlerinden kaynaklanabilecek tehlikelerin ortadan kaldırılması için gerekli çalışmaların yapılması öğrenciler için daha güvenli ortamlar hazırlanması</a:t>
            </a:r>
          </a:p>
        </p:txBody>
      </p:sp>
      <p:sp>
        <p:nvSpPr>
          <p:cNvPr id="4" name="3 Dikdörtgen"/>
          <p:cNvSpPr/>
          <p:nvPr/>
        </p:nvSpPr>
        <p:spPr>
          <a:xfrm>
            <a:off x="709463" y="332656"/>
            <a:ext cx="8301136" cy="1556792"/>
          </a:xfrm>
          <a:prstGeom prst="roundRect">
            <a:avLst>
              <a:gd name="adj" fmla="val 50000"/>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altLang="tr-TR" sz="3200" b="1" dirty="0" smtClean="0">
                <a:solidFill>
                  <a:schemeClr val="bg1"/>
                </a:solidFill>
              </a:rPr>
              <a:t>A-OKUL GÜVENLİĞİNİ ETKİLEYEN FİZİKİ ŞARTLARA BAĞLI ETKENLER VE BUNLARA YÖNELİK ALINACAK TEDBİRLER </a:t>
            </a:r>
            <a:endParaRPr lang="tr-TR" sz="3200" b="1" dirty="0">
              <a:solidFill>
                <a:schemeClr val="bg1"/>
              </a:solidFill>
              <a:latin typeface="Berlin Sans FB" panose="020E0602020502020306"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etin kutusu 3"/>
          <p:cNvSpPr txBox="1">
            <a:spLocks noChangeArrowheads="1"/>
          </p:cNvSpPr>
          <p:nvPr/>
        </p:nvSpPr>
        <p:spPr bwMode="auto">
          <a:xfrm>
            <a:off x="611560" y="260648"/>
            <a:ext cx="83534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4400" dirty="0">
                <a:latin typeface="Calibri" panose="020F0502020204030204" pitchFamily="34" charset="0"/>
              </a:rPr>
              <a:t>2) Okulun ısıtma sistemlerine ait yakıt depolarını ve kazanlarının ehliyetli kişilerce periyodik olarak kontrollerinin yapılması, muhtemel tehlikelerin ortadan </a:t>
            </a:r>
            <a:r>
              <a:rPr lang="tr-TR" altLang="tr-TR" sz="4400" dirty="0" smtClean="0">
                <a:latin typeface="Calibri" panose="020F0502020204030204" pitchFamily="34" charset="0"/>
              </a:rPr>
              <a:t>kaldırılması</a:t>
            </a:r>
            <a:endParaRPr lang="tr-TR" altLang="tr-TR" sz="4400" dirty="0">
              <a:latin typeface="Calibri" panose="020F0502020204030204" pitchFamily="34" charset="0"/>
            </a:endParaRPr>
          </a:p>
        </p:txBody>
      </p:sp>
      <p:pic>
        <p:nvPicPr>
          <p:cNvPr id="2" name="Resim 1"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861048"/>
            <a:ext cx="4464496" cy="273630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Metin kutusu 3"/>
          <p:cNvSpPr txBox="1">
            <a:spLocks noChangeArrowheads="1"/>
          </p:cNvSpPr>
          <p:nvPr/>
        </p:nvSpPr>
        <p:spPr bwMode="auto">
          <a:xfrm>
            <a:off x="683568" y="764704"/>
            <a:ext cx="835342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4400" dirty="0">
                <a:latin typeface="Calibri" panose="020F0502020204030204" pitchFamily="34" charset="0"/>
              </a:rPr>
              <a:t>3) Okulun elektrik, su, atık su, yangın, asansör, alarm vb. sistemlerinin ilgililerce periyodik kontrollerinin yapılması her türlü ilave, tadilat </a:t>
            </a:r>
            <a:r>
              <a:rPr lang="tr-TR" altLang="tr-TR" sz="4400" dirty="0" smtClean="0">
                <a:latin typeface="Calibri" panose="020F0502020204030204" pitchFamily="34" charset="0"/>
              </a:rPr>
              <a:t>vb. </a:t>
            </a:r>
            <a:r>
              <a:rPr lang="tr-TR" altLang="tr-TR" sz="4400" dirty="0">
                <a:latin typeface="Calibri" panose="020F0502020204030204" pitchFamily="34" charset="0"/>
              </a:rPr>
              <a:t>d</a:t>
            </a:r>
            <a:r>
              <a:rPr lang="tr-TR" altLang="tr-TR" sz="4400" dirty="0" smtClean="0">
                <a:latin typeface="Calibri" panose="020F0502020204030204" pitchFamily="34" charset="0"/>
              </a:rPr>
              <a:t>eğişikliklerin </a:t>
            </a:r>
            <a:r>
              <a:rPr lang="tr-TR" altLang="tr-TR" sz="4400" dirty="0">
                <a:latin typeface="Calibri" panose="020F0502020204030204" pitchFamily="34" charset="0"/>
              </a:rPr>
              <a:t>ehliyetli kişilerce yapılması ve buna bağlı oluşabilecek tehlikelerin ortadan kaldırılması</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etin kutusu 3"/>
          <p:cNvSpPr txBox="1">
            <a:spLocks noChangeArrowheads="1"/>
          </p:cNvSpPr>
          <p:nvPr/>
        </p:nvSpPr>
        <p:spPr bwMode="auto">
          <a:xfrm>
            <a:off x="353254" y="2708920"/>
            <a:ext cx="878497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4000" dirty="0" smtClean="0">
                <a:latin typeface="Calibri" panose="020F0502020204030204" pitchFamily="34" charset="0"/>
              </a:rPr>
              <a:t>4</a:t>
            </a:r>
            <a:r>
              <a:rPr lang="tr-TR" altLang="tr-TR" sz="4000" dirty="0">
                <a:latin typeface="Calibri" panose="020F0502020204030204" pitchFamily="34" charset="0"/>
              </a:rPr>
              <a:t>)  Okulun sınıf, </a:t>
            </a:r>
            <a:r>
              <a:rPr lang="tr-TR" altLang="tr-TR" sz="4000" dirty="0" err="1">
                <a:latin typeface="Calibri" panose="020F0502020204030204" pitchFamily="34" charset="0"/>
              </a:rPr>
              <a:t>koridor,salon</a:t>
            </a:r>
            <a:r>
              <a:rPr lang="tr-TR" altLang="tr-TR" sz="4000" dirty="0">
                <a:latin typeface="Calibri" panose="020F0502020204030204" pitchFamily="34" charset="0"/>
              </a:rPr>
              <a:t>, bahçe, oyun ve teneffüs alanlarındaki malzemeleri ile araç gereçlerin, öğrenciler için tehlike oluşturmayacak şekilde  yerleştirilmesi, düzenlenmesi ve sabitlenmesi</a:t>
            </a:r>
          </a:p>
        </p:txBody>
      </p:sp>
      <p:pic>
        <p:nvPicPr>
          <p:cNvPr id="3074" name="Picture 2" descr="http://mebk12.meb.gov.tr/meb_iys_dosyalar/06/25/385559/resimler/2015_03/25143652_tn_100_6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74848"/>
            <a:ext cx="3378763" cy="2534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etin kutusu 3"/>
          <p:cNvSpPr txBox="1">
            <a:spLocks noChangeArrowheads="1"/>
          </p:cNvSpPr>
          <p:nvPr/>
        </p:nvSpPr>
        <p:spPr bwMode="auto">
          <a:xfrm>
            <a:off x="539552" y="3212976"/>
            <a:ext cx="842691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4800" dirty="0">
                <a:latin typeface="Calibri" panose="020F0502020204030204" pitchFamily="34" charset="0"/>
              </a:rPr>
              <a:t>5) Okulun yatakhane, yemekhane gibi bölümleriyle ilgili olarak her türlü güvenlik tedbirlerinin alınması</a:t>
            </a:r>
          </a:p>
        </p:txBody>
      </p:sp>
      <p:pic>
        <p:nvPicPr>
          <p:cNvPr id="4098" name="Picture 2" descr="http://www.bayburtpmyo.pol.tr/Karisik/1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53192"/>
            <a:ext cx="3528392" cy="22837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maltepe.meb.gov.tr/meb_iys_dosyalar/2014_03/k_25153429_zy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09177"/>
            <a:ext cx="3502596" cy="2571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Metin kutusu 3"/>
          <p:cNvSpPr txBox="1">
            <a:spLocks noChangeArrowheads="1"/>
          </p:cNvSpPr>
          <p:nvPr/>
        </p:nvSpPr>
        <p:spPr bwMode="auto">
          <a:xfrm>
            <a:off x="755576" y="3501008"/>
            <a:ext cx="7848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4800" dirty="0">
                <a:latin typeface="Calibri" panose="020F0502020204030204" pitchFamily="34" charset="0"/>
              </a:rPr>
              <a:t>6) Sivil savunma planlarının ve sabotajlara karşı önlemlerin güncellenmesi ve işlerlik kazandırılması </a:t>
            </a:r>
          </a:p>
        </p:txBody>
      </p:sp>
      <p:pic>
        <p:nvPicPr>
          <p:cNvPr id="5122" name="Picture 2" descr="http://i.radikal.com.tr/GaleriHaber/2012/10/01/fft22_mf114432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4664"/>
            <a:ext cx="4120939" cy="27363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bitlisafetacil.gov.tr/v2/images/Sivil_Savunma_Gunu_Ve_Deprem_Haftasi_Etkinligi_2013%2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098" y="854721"/>
            <a:ext cx="3923655" cy="2619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Alt Başlık"/>
          <p:cNvSpPr>
            <a:spLocks noGrp="1"/>
          </p:cNvSpPr>
          <p:nvPr>
            <p:ph type="subTitle" idx="1"/>
          </p:nvPr>
        </p:nvSpPr>
        <p:spPr>
          <a:xfrm>
            <a:off x="1619250" y="1052513"/>
            <a:ext cx="7273925" cy="4465637"/>
          </a:xfrm>
        </p:spPr>
        <p:txBody>
          <a:bodyPr>
            <a:normAutofit lnSpcReduction="10000"/>
          </a:bodyPr>
          <a:lstStyle/>
          <a:p>
            <a:pPr algn="just" eaLnBrk="1" hangingPunct="1">
              <a:lnSpc>
                <a:spcPct val="80000"/>
              </a:lnSpc>
              <a:defRPr/>
            </a:pPr>
            <a:r>
              <a:rPr lang="tr-TR" altLang="tr-TR" sz="4400" i="1" dirty="0" smtClean="0"/>
              <a:t>     </a:t>
            </a:r>
            <a:r>
              <a:rPr lang="tr-TR" altLang="tr-TR" sz="4400" dirty="0" smtClean="0">
                <a:latin typeface="Calibri" panose="020F0502020204030204" pitchFamily="34" charset="0"/>
              </a:rPr>
              <a:t>“Bu nasıl bir okul! Gün geçmiyor ki bir kavga ya da olay çıkmasın....”  </a:t>
            </a:r>
          </a:p>
          <a:p>
            <a:pPr algn="just" eaLnBrk="1" hangingPunct="1">
              <a:lnSpc>
                <a:spcPct val="80000"/>
              </a:lnSpc>
              <a:defRPr/>
            </a:pPr>
            <a:r>
              <a:rPr lang="tr-TR" altLang="tr-TR" sz="4400" dirty="0" smtClean="0">
                <a:latin typeface="Calibri" panose="020F0502020204030204" pitchFamily="34" charset="0"/>
              </a:rPr>
              <a:t>       </a:t>
            </a:r>
          </a:p>
          <a:p>
            <a:pPr algn="just" eaLnBrk="1" hangingPunct="1">
              <a:lnSpc>
                <a:spcPct val="80000"/>
              </a:lnSpc>
              <a:defRPr/>
            </a:pPr>
            <a:r>
              <a:rPr lang="tr-TR" altLang="tr-TR" sz="4400" dirty="0" smtClean="0">
                <a:latin typeface="Calibri" panose="020F0502020204030204" pitchFamily="34" charset="0"/>
              </a:rPr>
              <a:t>     “Çocuğumu tehdit edip parasını almışlar, artık çocuğumu okula göndermeye korkuyorum..”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Metin kutusu 3"/>
          <p:cNvSpPr txBox="1">
            <a:spLocks noChangeArrowheads="1"/>
          </p:cNvSpPr>
          <p:nvPr/>
        </p:nvSpPr>
        <p:spPr bwMode="auto">
          <a:xfrm>
            <a:off x="755576" y="2924944"/>
            <a:ext cx="7848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4800" dirty="0">
                <a:latin typeface="Calibri" panose="020F0502020204030204" pitchFamily="34" charset="0"/>
              </a:rPr>
              <a:t>7) Güvenliğin sağlanması ve durum tespitini yapılabilmesi için mümkünse gece görüşlü kayıt yapma özelliği olan güvenlik sisteminin </a:t>
            </a:r>
            <a:r>
              <a:rPr lang="tr-TR" altLang="tr-TR" sz="4800" dirty="0" smtClean="0">
                <a:latin typeface="Calibri" panose="020F0502020204030204" pitchFamily="34" charset="0"/>
              </a:rPr>
              <a:t>kurulması</a:t>
            </a:r>
            <a:endParaRPr lang="tr-TR" altLang="tr-TR" sz="4800" dirty="0">
              <a:latin typeface="Calibri" panose="020F0502020204030204" pitchFamily="34" charset="0"/>
            </a:endParaRPr>
          </a:p>
        </p:txBody>
      </p:sp>
      <p:pic>
        <p:nvPicPr>
          <p:cNvPr id="6146" name="Picture 2" descr="http://fecrbilisim.com/wp-content/uploads/g%C3%BCvenlik-kamera-sistemleri-bur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75051"/>
            <a:ext cx="4274840" cy="28498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Metin kutusu 3"/>
          <p:cNvSpPr txBox="1">
            <a:spLocks noChangeArrowheads="1"/>
          </p:cNvSpPr>
          <p:nvPr/>
        </p:nvSpPr>
        <p:spPr bwMode="auto">
          <a:xfrm>
            <a:off x="899592" y="116632"/>
            <a:ext cx="7848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4000" dirty="0">
                <a:latin typeface="Calibri" panose="020F0502020204030204" pitchFamily="34" charset="0"/>
              </a:rPr>
              <a:t>8) Okul çevresinde yapılmakta olan her türlü inşaat, yol, kazı, çukur </a:t>
            </a:r>
            <a:r>
              <a:rPr lang="tr-TR" altLang="tr-TR" sz="4000" dirty="0" err="1">
                <a:latin typeface="Calibri" panose="020F0502020204030204" pitchFamily="34" charset="0"/>
              </a:rPr>
              <a:t>v.b</a:t>
            </a:r>
            <a:r>
              <a:rPr lang="tr-TR" altLang="tr-TR" sz="4000" dirty="0">
                <a:latin typeface="Calibri" panose="020F0502020204030204" pitchFamily="34" charset="0"/>
              </a:rPr>
              <a:t>. Çalışmalarla ilgili olarak öğretmen, yönetici, öğrenci ve velilerin bilgilendirilmesi herhangi bir tehlikenin oluşmaması için ilgili birimlerle gerekli işbirliğinin sağlanması </a:t>
            </a:r>
          </a:p>
        </p:txBody>
      </p:sp>
      <p:pic>
        <p:nvPicPr>
          <p:cNvPr id="7170" name="Picture 2" descr="http://proje-dizayn.com/wp-content/uploads/2014/04/%C4%B0%C5%9Fbirli%C4%9F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581128"/>
            <a:ext cx="3312368" cy="2204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Metin kutusu 3"/>
          <p:cNvSpPr txBox="1">
            <a:spLocks noChangeArrowheads="1"/>
          </p:cNvSpPr>
          <p:nvPr/>
        </p:nvSpPr>
        <p:spPr bwMode="auto">
          <a:xfrm>
            <a:off x="1043608" y="548680"/>
            <a:ext cx="7848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4800" dirty="0">
                <a:latin typeface="Calibri" panose="020F0502020204030204" pitchFamily="34" charset="0"/>
              </a:rPr>
              <a:t>9) Okul bina, eklenti ve çevresinde şüpheli kişi, paket ve benzerlerine karşı dikkatli olunması</a:t>
            </a:r>
            <a:r>
              <a:rPr lang="tr-TR" altLang="tr-TR" sz="4800" dirty="0" smtClean="0">
                <a:latin typeface="Calibri" panose="020F0502020204030204" pitchFamily="34" charset="0"/>
              </a:rPr>
              <a:t>;</a:t>
            </a:r>
            <a:endParaRPr lang="tr-TR" altLang="tr-TR" sz="4800" dirty="0">
              <a:latin typeface="Calibri" panose="020F0502020204030204" pitchFamily="34" charset="0"/>
            </a:endParaRPr>
          </a:p>
        </p:txBody>
      </p:sp>
      <p:pic>
        <p:nvPicPr>
          <p:cNvPr id="8194" name="Picture 2" descr="http://d.haberciniz.biz/other/supheli-paketi-acanlari-bekleyen-tehlike-IHA-20130411AW000632-7-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990" y="3544857"/>
            <a:ext cx="3647442" cy="300363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gazeteplus.com/images/haberler/pompali_tufekle_2_kisi_yaralayan_iki_supheli_tutuklandi_h73504.jpg"/>
          <p:cNvPicPr>
            <a:picLocks noChangeAspect="1" noChangeArrowheads="1"/>
          </p:cNvPicPr>
          <p:nvPr/>
        </p:nvPicPr>
        <p:blipFill rotWithShape="1">
          <a:blip r:embed="rId3">
            <a:extLst>
              <a:ext uri="{28A0092B-C50C-407E-A947-70E740481C1C}">
                <a14:useLocalDpi xmlns:a14="http://schemas.microsoft.com/office/drawing/2010/main" val="0"/>
              </a:ext>
            </a:extLst>
          </a:blip>
          <a:srcRect l="18629" r="18315"/>
          <a:stretch/>
        </p:blipFill>
        <p:spPr bwMode="auto">
          <a:xfrm>
            <a:off x="971600" y="3479811"/>
            <a:ext cx="3384376" cy="30686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ikdörtgen 3"/>
          <p:cNvSpPr>
            <a:spLocks noChangeArrowheads="1"/>
          </p:cNvSpPr>
          <p:nvPr/>
        </p:nvSpPr>
        <p:spPr bwMode="auto">
          <a:xfrm>
            <a:off x="1331913" y="2349500"/>
            <a:ext cx="741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tr-TR" altLang="tr-TR" sz="3600"/>
              <a:t>     </a:t>
            </a:r>
          </a:p>
        </p:txBody>
      </p:sp>
      <p:sp>
        <p:nvSpPr>
          <p:cNvPr id="46083" name="Dikdörtgen 1"/>
          <p:cNvSpPr>
            <a:spLocks noChangeArrowheads="1"/>
          </p:cNvSpPr>
          <p:nvPr/>
        </p:nvSpPr>
        <p:spPr bwMode="auto">
          <a:xfrm>
            <a:off x="899592" y="260648"/>
            <a:ext cx="740524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4000" dirty="0" smtClean="0">
                <a:solidFill>
                  <a:srgbClr val="000000"/>
                </a:solidFill>
                <a:latin typeface="Calibri" panose="020F0502020204030204" pitchFamily="34" charset="0"/>
              </a:rPr>
              <a:t>10) </a:t>
            </a:r>
            <a:r>
              <a:rPr lang="tr-TR" altLang="tr-TR" sz="4000" dirty="0">
                <a:latin typeface="Calibri" panose="020F0502020204030204" pitchFamily="34" charset="0"/>
              </a:rPr>
              <a:t>Okul binası ile demirbaşların (hırsızlık, yangın, sel, su baskın, doğal afet…) sigorta yaptırılması, alarm ve kamera sistemlerinin kurulması, emniyet ve jandarma ile irtibat halinde olunarak her türlü tedbirin alınması</a:t>
            </a:r>
            <a:r>
              <a:rPr lang="tr-TR" altLang="tr-TR" sz="4000" dirty="0">
                <a:solidFill>
                  <a:srgbClr val="000000"/>
                </a:solidFill>
                <a:latin typeface="Calibri" panose="020F0502020204030204" pitchFamily="34" charset="0"/>
              </a:rPr>
              <a:t> </a:t>
            </a:r>
            <a:endParaRPr lang="tr-TR" altLang="tr-TR" sz="2400" dirty="0">
              <a:latin typeface="Calibri" panose="020F0502020204030204" pitchFamily="34" charset="0"/>
            </a:endParaRPr>
          </a:p>
        </p:txBody>
      </p:sp>
      <p:pic>
        <p:nvPicPr>
          <p:cNvPr id="19458" name="Picture 2" descr="http://www.davran.com.tr/images/images/tayvanda_hastanede_yangin_12_olu_h1063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212" y="4221088"/>
            <a:ext cx="4464496" cy="2352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Metin kutusu 3"/>
          <p:cNvSpPr txBox="1">
            <a:spLocks noChangeArrowheads="1"/>
          </p:cNvSpPr>
          <p:nvPr/>
        </p:nvSpPr>
        <p:spPr bwMode="auto">
          <a:xfrm>
            <a:off x="1115946" y="2348880"/>
            <a:ext cx="7416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3600" dirty="0">
                <a:latin typeface="Calibri" panose="020F0502020204030204" pitchFamily="34" charset="0"/>
              </a:rPr>
              <a:t>1) Okulun nöbetçi idareci, nöbetçi öğretmen ve diğer </a:t>
            </a:r>
            <a:r>
              <a:rPr lang="tr-TR" altLang="tr-TR" sz="3600" dirty="0" smtClean="0">
                <a:latin typeface="Calibri" panose="020F0502020204030204" pitchFamily="34" charset="0"/>
              </a:rPr>
              <a:t>personele </a:t>
            </a:r>
            <a:r>
              <a:rPr lang="tr-TR" altLang="tr-TR" sz="3600" dirty="0">
                <a:latin typeface="Calibri" panose="020F0502020204030204" pitchFamily="34" charset="0"/>
              </a:rPr>
              <a:t>ilişkin görev tanımlarının ve sorumluluklarının yazılı olarak tebliğ edilmesi, özellikle giriş-çıkış saatlerindeki </a:t>
            </a:r>
            <a:r>
              <a:rPr lang="tr-TR" altLang="tr-TR" sz="3600" dirty="0" smtClean="0">
                <a:latin typeface="Calibri" panose="020F0502020204030204" pitchFamily="34" charset="0"/>
              </a:rPr>
              <a:t>nöbetlerdeki  </a:t>
            </a:r>
            <a:r>
              <a:rPr lang="tr-TR" altLang="tr-TR" sz="3600" dirty="0">
                <a:latin typeface="Calibri" panose="020F0502020204030204" pitchFamily="34" charset="0"/>
              </a:rPr>
              <a:t>hassasiyetle ilgili gerekli takibin ve denetimin yapılması</a:t>
            </a:r>
          </a:p>
        </p:txBody>
      </p:sp>
      <p:sp>
        <p:nvSpPr>
          <p:cNvPr id="4" name="3 Dikdörtgen"/>
          <p:cNvSpPr/>
          <p:nvPr/>
        </p:nvSpPr>
        <p:spPr>
          <a:xfrm>
            <a:off x="971600" y="260648"/>
            <a:ext cx="8003314" cy="1944216"/>
          </a:xfrm>
          <a:prstGeom prst="roundRect">
            <a:avLst>
              <a:gd name="adj" fmla="val 50000"/>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altLang="tr-TR" sz="3000" b="1" dirty="0" smtClean="0">
                <a:solidFill>
                  <a:schemeClr val="bg1"/>
                </a:solidFill>
              </a:rPr>
              <a:t>B-OKULDA </a:t>
            </a:r>
            <a:r>
              <a:rPr lang="tr-TR" altLang="tr-TR" sz="3000" b="1" dirty="0">
                <a:solidFill>
                  <a:schemeClr val="bg1"/>
                </a:solidFill>
              </a:rPr>
              <a:t>ÇALIŞAN İDARECİ, ÖĞRETMEN, PERSONEL VE DİĞER ÇALIŞANLARLA ZİYARETÇİLER VE ÖĞRENCİLERLE İLGİLİ TEDBİRLER</a:t>
            </a:r>
            <a:endParaRPr lang="tr-TR" sz="3000" b="1"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Metin kutusu 3"/>
          <p:cNvSpPr txBox="1">
            <a:spLocks noChangeArrowheads="1"/>
          </p:cNvSpPr>
          <p:nvPr/>
        </p:nvSpPr>
        <p:spPr bwMode="auto">
          <a:xfrm>
            <a:off x="1115616" y="260648"/>
            <a:ext cx="7416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4000" dirty="0">
                <a:latin typeface="Calibri" panose="020F0502020204030204" pitchFamily="34" charset="0"/>
              </a:rPr>
              <a:t>2) Okulun hizmetli, güvenlik görevlisi, temizlik elemanı, kantin çalışanı, servis görevlisi, aile birliği gibi çalışanlarına okul güvenliği ve öğrencilerle iletişimde dikkat etmeleri gerekli hususlarda eğitim verilmesi</a:t>
            </a:r>
          </a:p>
        </p:txBody>
      </p:sp>
      <p:pic>
        <p:nvPicPr>
          <p:cNvPr id="20482" name="Picture 2" descr="http://canikmtal.meb.k12.tr/meb_iys_dosyalar/55/17/974895/resimler/2015_07/k_29170406_02092603_okul_servisl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077072"/>
            <a:ext cx="4114800" cy="2571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Metin kutusu 3"/>
          <p:cNvSpPr txBox="1">
            <a:spLocks noChangeArrowheads="1"/>
          </p:cNvSpPr>
          <p:nvPr/>
        </p:nvSpPr>
        <p:spPr bwMode="auto">
          <a:xfrm>
            <a:off x="1043608" y="764704"/>
            <a:ext cx="7776666"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4400" dirty="0">
                <a:latin typeface="Calibri" panose="020F0502020204030204" pitchFamily="34" charset="0"/>
              </a:rPr>
              <a:t>3) Okula ziyaretçi olarak gelenlerin nöbetçi öğretmen veya öğrenci tarafından </a:t>
            </a:r>
            <a:r>
              <a:rPr lang="tr-TR" altLang="tr-TR" sz="4400" dirty="0" smtClean="0">
                <a:latin typeface="Calibri" panose="020F0502020204030204" pitchFamily="34" charset="0"/>
              </a:rPr>
              <a:t>yönlendirilerek, </a:t>
            </a:r>
            <a:r>
              <a:rPr lang="tr-TR" altLang="tr-TR" sz="4400" dirty="0">
                <a:latin typeface="Calibri" panose="020F0502020204030204" pitchFamily="34" charset="0"/>
              </a:rPr>
              <a:t>okulun diğer alanlarına kontrolsüz bir şekilde gitmelerinin </a:t>
            </a:r>
            <a:r>
              <a:rPr lang="tr-TR" altLang="tr-TR" sz="4400" dirty="0" smtClean="0">
                <a:latin typeface="Calibri" panose="020F0502020204030204" pitchFamily="34" charset="0"/>
              </a:rPr>
              <a:t>önlenmesi, </a:t>
            </a:r>
            <a:r>
              <a:rPr lang="tr-TR" altLang="tr-TR" sz="4400" dirty="0">
                <a:latin typeface="Calibri" panose="020F0502020204030204" pitchFamily="34" charset="0"/>
              </a:rPr>
              <a:t>mümkün olması halinde ziyaretçi odalarının </a:t>
            </a:r>
            <a:r>
              <a:rPr lang="tr-TR" altLang="tr-TR" sz="4400" dirty="0" smtClean="0">
                <a:latin typeface="Calibri" panose="020F0502020204030204" pitchFamily="34" charset="0"/>
              </a:rPr>
              <a:t>düzenlenmesi.</a:t>
            </a:r>
            <a:endParaRPr lang="tr-TR" altLang="tr-TR" sz="4400" dirty="0">
              <a:latin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Metin kutusu 3"/>
          <p:cNvSpPr txBox="1">
            <a:spLocks noChangeArrowheads="1"/>
          </p:cNvSpPr>
          <p:nvPr/>
        </p:nvSpPr>
        <p:spPr bwMode="auto">
          <a:xfrm>
            <a:off x="3131840" y="908050"/>
            <a:ext cx="576064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4000" dirty="0">
                <a:latin typeface="Calibri" panose="020F0502020204030204" pitchFamily="34" charset="0"/>
              </a:rPr>
              <a:t>4) Öğrencilerden akran zorbalığına maruz kalan akran zorbalığında bulunan veya suça meyilli davranışlar sergileyenlerin tespit edilerek gerekli rehberliğin ve iyileştirmenin yapılması</a:t>
            </a:r>
          </a:p>
        </p:txBody>
      </p:sp>
      <p:pic>
        <p:nvPicPr>
          <p:cNvPr id="9218" name="Picture 2" descr="http://www.martidergisi.com/wp-content/uploads/2012/01/akranzorbalig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97128"/>
            <a:ext cx="2381250" cy="4038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Metin kutusu 3"/>
          <p:cNvSpPr txBox="1">
            <a:spLocks noChangeArrowheads="1"/>
          </p:cNvSpPr>
          <p:nvPr/>
        </p:nvSpPr>
        <p:spPr bwMode="auto">
          <a:xfrm>
            <a:off x="1115616" y="2564904"/>
            <a:ext cx="7416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4400" dirty="0">
                <a:latin typeface="Calibri" panose="020F0502020204030204" pitchFamily="34" charset="0"/>
              </a:rPr>
              <a:t>5) İmkanlar çerçevesinde tüm öğrencilerin mutlaka kültürel sanatsal sosyal veya sportif alanlardan birinde görev ve sorumluluk almasını sağlamaya yönelik tedbirlerin </a:t>
            </a:r>
            <a:r>
              <a:rPr lang="tr-TR" altLang="tr-TR" sz="4400" dirty="0" smtClean="0">
                <a:latin typeface="Calibri" panose="020F0502020204030204" pitchFamily="34" charset="0"/>
              </a:rPr>
              <a:t>alınması</a:t>
            </a:r>
            <a:endParaRPr lang="tr-TR" altLang="tr-TR" sz="4400" dirty="0">
              <a:latin typeface="Calibri" panose="020F0502020204030204" pitchFamily="34" charset="0"/>
            </a:endParaRPr>
          </a:p>
        </p:txBody>
      </p:sp>
      <p:pic>
        <p:nvPicPr>
          <p:cNvPr id="10242" name="Picture 2" descr="http://img.haberler.com/haber/744/sanat-taklittir-4230744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21779"/>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Metin kutusu 3"/>
          <p:cNvSpPr txBox="1">
            <a:spLocks noChangeArrowheads="1"/>
          </p:cNvSpPr>
          <p:nvPr/>
        </p:nvSpPr>
        <p:spPr bwMode="auto">
          <a:xfrm>
            <a:off x="611560" y="2277068"/>
            <a:ext cx="820888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4000" dirty="0">
                <a:latin typeface="Calibri" panose="020F0502020204030204" pitchFamily="34" charset="0"/>
              </a:rPr>
              <a:t>6) Rehberlik faaliyetlerinin etkili yürütülmesine yönelik olarak </a:t>
            </a:r>
            <a:r>
              <a:rPr lang="tr-TR" altLang="tr-TR" sz="4000" dirty="0" err="1">
                <a:latin typeface="Calibri" panose="020F0502020204030204" pitchFamily="34" charset="0"/>
              </a:rPr>
              <a:t>sosyometri</a:t>
            </a:r>
            <a:r>
              <a:rPr lang="tr-TR" altLang="tr-TR" sz="4000" dirty="0">
                <a:latin typeface="Calibri" panose="020F0502020204030204" pitchFamily="34" charset="0"/>
              </a:rPr>
              <a:t>, problem tarama </a:t>
            </a:r>
            <a:r>
              <a:rPr lang="tr-TR" altLang="tr-TR" sz="4000" dirty="0" err="1">
                <a:latin typeface="Calibri" panose="020F0502020204030204" pitchFamily="34" charset="0"/>
              </a:rPr>
              <a:t>v.b</a:t>
            </a:r>
            <a:r>
              <a:rPr lang="tr-TR" altLang="tr-TR" sz="4000" dirty="0">
                <a:latin typeface="Calibri" panose="020F0502020204030204" pitchFamily="34" charset="0"/>
              </a:rPr>
              <a:t>. Tekniklerin zamanında uygulanması ve ortaya çıkacak sonuçların değerlendirilerek olumsuzlukların iyileştirilmesi</a:t>
            </a:r>
          </a:p>
        </p:txBody>
      </p:sp>
      <p:pic>
        <p:nvPicPr>
          <p:cNvPr id="11266" name="Picture 2" descr="http://www.ahmetyesevi.k12.tr/medyalar/picture/14236774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4624"/>
            <a:ext cx="2880320" cy="22324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Alt Başlık"/>
          <p:cNvSpPr>
            <a:spLocks noGrp="1"/>
          </p:cNvSpPr>
          <p:nvPr>
            <p:ph type="subTitle" idx="1"/>
          </p:nvPr>
        </p:nvSpPr>
        <p:spPr>
          <a:xfrm>
            <a:off x="1476375" y="1196975"/>
            <a:ext cx="7272338" cy="4319588"/>
          </a:xfrm>
        </p:spPr>
        <p:txBody>
          <a:bodyPr>
            <a:normAutofit lnSpcReduction="10000"/>
          </a:bodyPr>
          <a:lstStyle/>
          <a:p>
            <a:pPr algn="just" eaLnBrk="1" hangingPunct="1">
              <a:lnSpc>
                <a:spcPct val="80000"/>
              </a:lnSpc>
              <a:defRPr/>
            </a:pPr>
            <a:r>
              <a:rPr lang="tr-TR" altLang="tr-TR" sz="4400" i="1" dirty="0" smtClean="0"/>
              <a:t>     </a:t>
            </a:r>
            <a:r>
              <a:rPr lang="tr-TR" altLang="tr-TR" sz="4400" dirty="0" smtClean="0">
                <a:latin typeface="Calibri" panose="020F0502020204030204" pitchFamily="34" charset="0"/>
              </a:rPr>
              <a:t> “ Artık bu öğrencilerle baş etmek çok zor, bu okuldan tayinimi isteyeceğim…” </a:t>
            </a:r>
          </a:p>
          <a:p>
            <a:pPr algn="just" eaLnBrk="1" hangingPunct="1">
              <a:lnSpc>
                <a:spcPct val="80000"/>
              </a:lnSpc>
              <a:defRPr/>
            </a:pPr>
            <a:endParaRPr lang="tr-TR" altLang="tr-TR" sz="4400" dirty="0" smtClean="0">
              <a:latin typeface="Calibri" panose="020F0502020204030204" pitchFamily="34" charset="0"/>
            </a:endParaRPr>
          </a:p>
          <a:p>
            <a:pPr algn="just" eaLnBrk="1" hangingPunct="1">
              <a:lnSpc>
                <a:spcPct val="80000"/>
              </a:lnSpc>
              <a:defRPr/>
            </a:pPr>
            <a:r>
              <a:rPr lang="tr-TR" altLang="tr-TR" sz="4400" dirty="0" smtClean="0">
                <a:latin typeface="Calibri" panose="020F0502020204030204" pitchFamily="34" charset="0"/>
              </a:rPr>
              <a:t>     “İki tokat çakacaksın, bak bir daha yapıyorlar mı?..” “Okullarda artık kızlar da çete kurup kavga ediyorlar...”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Metin kutusu 3"/>
          <p:cNvSpPr txBox="1">
            <a:spLocks noChangeArrowheads="1"/>
          </p:cNvSpPr>
          <p:nvPr/>
        </p:nvSpPr>
        <p:spPr bwMode="auto">
          <a:xfrm>
            <a:off x="512432" y="2320077"/>
            <a:ext cx="860442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5400" dirty="0">
                <a:latin typeface="Calibri" panose="020F0502020204030204" pitchFamily="34" charset="0"/>
              </a:rPr>
              <a:t>7) Okulun dış kapılarının her türlü güvenlik olaylarına karşı giriş ve çıkışların kontrol altına alınması için yeterli personel görevlendirilmesi</a:t>
            </a:r>
          </a:p>
        </p:txBody>
      </p:sp>
      <p:pic>
        <p:nvPicPr>
          <p:cNvPr id="12290" name="Picture 2" descr="http://cdn-egitim.sozcu.com.tr/2015/02/karsiyaka_guvenlik_okul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81037"/>
            <a:ext cx="3744416" cy="2131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Metin kutusu 3"/>
          <p:cNvSpPr txBox="1">
            <a:spLocks noChangeArrowheads="1"/>
          </p:cNvSpPr>
          <p:nvPr/>
        </p:nvSpPr>
        <p:spPr bwMode="auto">
          <a:xfrm>
            <a:off x="1259632" y="2060848"/>
            <a:ext cx="7416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4800" dirty="0">
                <a:latin typeface="Calibri" panose="020F0502020204030204" pitchFamily="34" charset="0"/>
              </a:rPr>
              <a:t>8) 6331 sayılı İş Sağlığı ve Güvenliği yasasına uygun tedbirlerin alınması</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Metin kutusu 3"/>
          <p:cNvSpPr txBox="1">
            <a:spLocks noChangeArrowheads="1"/>
          </p:cNvSpPr>
          <p:nvPr/>
        </p:nvSpPr>
        <p:spPr bwMode="auto">
          <a:xfrm>
            <a:off x="1043608" y="188640"/>
            <a:ext cx="7416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4800" dirty="0">
                <a:latin typeface="Calibri" panose="020F0502020204030204" pitchFamily="34" charset="0"/>
              </a:rPr>
              <a:t>9) Okul/Kurum rehberlik servileri yoluyla Öğrencilerin ilgi ve yaşlarına uygun biçimde «Değerler Eğitimi» sürecinden geçirilmesi</a:t>
            </a:r>
          </a:p>
        </p:txBody>
      </p:sp>
      <p:pic>
        <p:nvPicPr>
          <p:cNvPr id="13314" name="Picture 2" descr="http://www.balkanlarkoleji.k12.tr/anaokulu/images/stories/projeler/degerl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974292"/>
            <a:ext cx="7272808" cy="28177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Metin kutusu 3"/>
          <p:cNvSpPr txBox="1">
            <a:spLocks noChangeArrowheads="1"/>
          </p:cNvSpPr>
          <p:nvPr/>
        </p:nvSpPr>
        <p:spPr bwMode="auto">
          <a:xfrm>
            <a:off x="1187624" y="260648"/>
            <a:ext cx="74168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4400" dirty="0">
                <a:latin typeface="Calibri" panose="020F0502020204030204" pitchFamily="34" charset="0"/>
              </a:rPr>
              <a:t>10) Hizmet alımı yoluyla çalıştırılan personel ile okul servis araçları ve kantinlerde çalışan personelin sabıka kaydı, sağlık raporu, adres, iletişim bilgilerinin sağlıklı tutulması, güncellenmesi ve takibi konularında gerekli tedbirlerin alınması</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Metin kutusu 3"/>
          <p:cNvSpPr txBox="1">
            <a:spLocks noChangeArrowheads="1"/>
          </p:cNvSpPr>
          <p:nvPr/>
        </p:nvSpPr>
        <p:spPr bwMode="auto">
          <a:xfrm>
            <a:off x="795916" y="3284984"/>
            <a:ext cx="81407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4400" dirty="0">
                <a:latin typeface="Calibri" panose="020F0502020204030204" pitchFamily="34" charset="0"/>
              </a:rPr>
              <a:t>1) Okula yaya olarak gelen öğrencilerin geliş ve gidiş güzergahlarında oluşabilecek tehlikelerin belirlenmesi, </a:t>
            </a:r>
          </a:p>
        </p:txBody>
      </p:sp>
      <p:sp>
        <p:nvSpPr>
          <p:cNvPr id="5" name="3 Dikdörtgen"/>
          <p:cNvSpPr/>
          <p:nvPr/>
        </p:nvSpPr>
        <p:spPr>
          <a:xfrm>
            <a:off x="1403648" y="404664"/>
            <a:ext cx="7499258" cy="2232248"/>
          </a:xfrm>
          <a:prstGeom prst="roundRect">
            <a:avLst>
              <a:gd name="adj" fmla="val 50000"/>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altLang="tr-TR" sz="2800" b="1" dirty="0" smtClean="0">
                <a:solidFill>
                  <a:schemeClr val="bg1"/>
                </a:solidFill>
              </a:rPr>
              <a:t>C-OKUL </a:t>
            </a:r>
            <a:r>
              <a:rPr lang="tr-TR" altLang="tr-TR" sz="2800" b="1" dirty="0">
                <a:solidFill>
                  <a:schemeClr val="bg1"/>
                </a:solidFill>
              </a:rPr>
              <a:t>ÇEVRESİ AÇISINDAN ÖĞRENCİLERİN OKULA GELİŞ VE GİDİŞ GÜZERGAHLARI DAHİL, OLUŞABİLECEK TEHLİKELERİN BELİRLENMESİ , GEREKLİ TEDBİRLERİN ALINMASI;</a:t>
            </a:r>
            <a:endParaRPr lang="tr-TR" sz="2800" b="1"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Metin kutusu 3"/>
          <p:cNvSpPr txBox="1">
            <a:spLocks noChangeArrowheads="1"/>
          </p:cNvSpPr>
          <p:nvPr/>
        </p:nvSpPr>
        <p:spPr bwMode="auto">
          <a:xfrm>
            <a:off x="899592" y="1412776"/>
            <a:ext cx="81407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4400" dirty="0">
                <a:latin typeface="Calibri" panose="020F0502020204030204" pitchFamily="34" charset="0"/>
              </a:rPr>
              <a:t>2)Okula Özel öğrenci servisi veya taşımalı eğitim kapsamında gelen öğrencilerle ilgili mevzuat hükümleri uygulanarak tüm görevlilerce gerekli takibin </a:t>
            </a:r>
            <a:r>
              <a:rPr lang="tr-TR" altLang="tr-TR" sz="4400" dirty="0" smtClean="0">
                <a:latin typeface="Calibri" panose="020F0502020204030204" pitchFamily="34" charset="0"/>
              </a:rPr>
              <a:t>yapılması</a:t>
            </a:r>
            <a:endParaRPr lang="tr-TR" altLang="tr-TR" sz="4400" dirty="0">
              <a:latin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Metin kutusu 3"/>
          <p:cNvSpPr txBox="1">
            <a:spLocks noChangeArrowheads="1"/>
          </p:cNvSpPr>
          <p:nvPr/>
        </p:nvSpPr>
        <p:spPr bwMode="auto">
          <a:xfrm>
            <a:off x="971600" y="332656"/>
            <a:ext cx="7776864"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4000" dirty="0">
                <a:latin typeface="Calibri" panose="020F0502020204030204" pitchFamily="34" charset="0"/>
              </a:rPr>
              <a:t>3)Öğrencilerin sağlıklı beslenmelerini engelleyen çevresel risk durumlarının tespit edilmesi ve herhangi bir sorun yaşanmaması için gerekli tedbirlerin alınması</a:t>
            </a:r>
          </a:p>
        </p:txBody>
      </p:sp>
      <p:pic>
        <p:nvPicPr>
          <p:cNvPr id="14340" name="Picture 4" descr="http://www.cemilusta.com.tr/userfiles/images/sagliklibeslen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789040"/>
            <a:ext cx="7791155" cy="28950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Metin kutusu 3"/>
          <p:cNvSpPr txBox="1">
            <a:spLocks noChangeArrowheads="1"/>
          </p:cNvSpPr>
          <p:nvPr/>
        </p:nvSpPr>
        <p:spPr bwMode="auto">
          <a:xfrm>
            <a:off x="899592" y="2832763"/>
            <a:ext cx="81407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4800" dirty="0">
                <a:latin typeface="Calibri" panose="020F0502020204030204" pitchFamily="34" charset="0"/>
              </a:rPr>
              <a:t>4)Öğrenci velilerinin toplantı ve seminer yoluyla öğrencilerin okul güvenliğinin sağlanmasına sunacakları katkılar </a:t>
            </a:r>
            <a:r>
              <a:rPr lang="tr-TR" altLang="tr-TR" sz="4800" dirty="0" smtClean="0">
                <a:latin typeface="Calibri" panose="020F0502020204030204" pitchFamily="34" charset="0"/>
              </a:rPr>
              <a:t>hususlarında </a:t>
            </a:r>
            <a:r>
              <a:rPr lang="tr-TR" altLang="tr-TR" sz="4800" dirty="0">
                <a:latin typeface="Calibri" panose="020F0502020204030204" pitchFamily="34" charset="0"/>
              </a:rPr>
              <a:t>bilgilendirilmesi</a:t>
            </a:r>
          </a:p>
        </p:txBody>
      </p:sp>
      <p:pic>
        <p:nvPicPr>
          <p:cNvPr id="15362" name="Picture 2" descr="http://mkpeml.meb.k12.tr/meb_iys_dosyalar/16/10/135781/resimler/2013_10/k_04190508_velitoplanti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60648"/>
            <a:ext cx="4114800" cy="2571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etin kutusu 3"/>
          <p:cNvSpPr txBox="1">
            <a:spLocks noChangeArrowheads="1"/>
          </p:cNvSpPr>
          <p:nvPr/>
        </p:nvSpPr>
        <p:spPr bwMode="auto">
          <a:xfrm>
            <a:off x="611560" y="548680"/>
            <a:ext cx="81407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4400" dirty="0">
                <a:latin typeface="Calibri" panose="020F0502020204030204" pitchFamily="34" charset="0"/>
              </a:rPr>
              <a:t>5)Okulların çevresindeki internet kafe, çay bahçesi, oyun salonu </a:t>
            </a:r>
            <a:r>
              <a:rPr lang="tr-TR" altLang="tr-TR" sz="4400" dirty="0" err="1">
                <a:latin typeface="Calibri" panose="020F0502020204030204" pitchFamily="34" charset="0"/>
              </a:rPr>
              <a:t>v.b</a:t>
            </a:r>
            <a:r>
              <a:rPr lang="tr-TR" altLang="tr-TR" sz="4400" dirty="0">
                <a:latin typeface="Calibri" panose="020F0502020204030204" pitchFamily="34" charset="0"/>
              </a:rPr>
              <a:t>. Yerlerin sık sık denetimlerinin yapılması için ilgililerle gerekli işbirliğinin sağlanması</a:t>
            </a:r>
          </a:p>
        </p:txBody>
      </p:sp>
      <p:pic>
        <p:nvPicPr>
          <p:cNvPr id="16386" name="Picture 2" descr="http://img.bugun.com.tr/23-bin-internet-kafeye-aile-korumasi-geliyor_650015_340_2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221088"/>
            <a:ext cx="3672408" cy="24410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Metin kutusu 3"/>
          <p:cNvSpPr txBox="1">
            <a:spLocks noChangeArrowheads="1"/>
          </p:cNvSpPr>
          <p:nvPr/>
        </p:nvSpPr>
        <p:spPr bwMode="auto">
          <a:xfrm>
            <a:off x="827584" y="2852936"/>
            <a:ext cx="81407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4800" dirty="0">
                <a:latin typeface="Calibri" panose="020F0502020204030204" pitchFamily="34" charset="0"/>
              </a:rPr>
              <a:t>6) Okul çevresindeki sağlıksız yiyeceklerin satılmasının engellenmesi için ilgili kurum ve kuruluşlarla irtibata geçilerek gerekli önlemlerin </a:t>
            </a:r>
            <a:r>
              <a:rPr lang="tr-TR" altLang="tr-TR" sz="4800" dirty="0" smtClean="0">
                <a:latin typeface="Calibri" panose="020F0502020204030204" pitchFamily="34" charset="0"/>
              </a:rPr>
              <a:t>alınması</a:t>
            </a:r>
            <a:endParaRPr lang="tr-TR" altLang="tr-TR" sz="4800" dirty="0">
              <a:latin typeface="Calibri" panose="020F0502020204030204" pitchFamily="34" charset="0"/>
            </a:endParaRPr>
          </a:p>
        </p:txBody>
      </p:sp>
      <p:pic>
        <p:nvPicPr>
          <p:cNvPr id="17410" name="Picture 2" descr="http://www.gidagundemi.com/images/haberler/sagliksiz_gida_bagimlilik_yapiyor_h16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16632"/>
            <a:ext cx="5162494" cy="2736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Alt Başlık"/>
          <p:cNvSpPr>
            <a:spLocks noGrp="1"/>
          </p:cNvSpPr>
          <p:nvPr>
            <p:ph type="subTitle" idx="1"/>
          </p:nvPr>
        </p:nvSpPr>
        <p:spPr>
          <a:xfrm>
            <a:off x="1547813" y="1268413"/>
            <a:ext cx="7416800" cy="4392612"/>
          </a:xfrm>
        </p:spPr>
        <p:txBody>
          <a:bodyPr/>
          <a:lstStyle/>
          <a:p>
            <a:pPr algn="just" eaLnBrk="1" hangingPunct="1">
              <a:lnSpc>
                <a:spcPct val="80000"/>
              </a:lnSpc>
            </a:pPr>
            <a:r>
              <a:rPr lang="tr-TR" altLang="tr-TR" sz="4400" dirty="0" smtClean="0">
                <a:latin typeface="Calibri" panose="020F0502020204030204" pitchFamily="34" charset="0"/>
              </a:rPr>
              <a:t>     “Çocuk, sınıftaki çıplak elektrik kablosuna dokunmuş, şimdi hastaneye kaldırdılar...” </a:t>
            </a:r>
          </a:p>
          <a:p>
            <a:pPr algn="just" eaLnBrk="1" hangingPunct="1">
              <a:lnSpc>
                <a:spcPct val="80000"/>
              </a:lnSpc>
            </a:pPr>
            <a:endParaRPr lang="tr-TR" altLang="tr-TR" sz="4400" dirty="0" smtClean="0">
              <a:latin typeface="Calibri" panose="020F0502020204030204" pitchFamily="34" charset="0"/>
            </a:endParaRPr>
          </a:p>
          <a:p>
            <a:pPr algn="just" eaLnBrk="1" hangingPunct="1">
              <a:lnSpc>
                <a:spcPct val="80000"/>
              </a:lnSpc>
            </a:pPr>
            <a:r>
              <a:rPr lang="tr-TR" altLang="tr-TR" sz="4400" dirty="0" smtClean="0">
                <a:latin typeface="Calibri" panose="020F0502020204030204" pitchFamily="34" charset="0"/>
              </a:rPr>
              <a:t>     ”Artık okula gitmek istemiyorum, bazı çocuklar benimle alay ediyor”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Metin kutusu 3"/>
          <p:cNvSpPr txBox="1">
            <a:spLocks noChangeArrowheads="1"/>
          </p:cNvSpPr>
          <p:nvPr/>
        </p:nvSpPr>
        <p:spPr bwMode="auto">
          <a:xfrm>
            <a:off x="755576" y="116632"/>
            <a:ext cx="81407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4400" dirty="0">
                <a:latin typeface="Calibri" panose="020F0502020204030204" pitchFamily="34" charset="0"/>
              </a:rPr>
              <a:t>7) Bilişim araçlarının amaçları dışında kullanılmaması için öğrencilere yönelik bilinçlendirme faaliyetlerinin yapılması ve bu konuda gerekli tedbirlerin </a:t>
            </a:r>
            <a:r>
              <a:rPr lang="tr-TR" altLang="tr-TR" sz="4400" dirty="0" smtClean="0">
                <a:latin typeface="Calibri" panose="020F0502020204030204" pitchFamily="34" charset="0"/>
              </a:rPr>
              <a:t>alınması</a:t>
            </a:r>
            <a:endParaRPr lang="tr-TR" altLang="tr-TR" sz="4400" dirty="0">
              <a:latin typeface="Calibri" panose="020F0502020204030204" pitchFamily="34" charset="0"/>
            </a:endParaRPr>
          </a:p>
        </p:txBody>
      </p:sp>
      <p:pic>
        <p:nvPicPr>
          <p:cNvPr id="18434" name="Picture 2" descr="http://akakce.cubecdn.net/logitech/logitech-solar-keyboard-folio-for-ipad-920-004379-tablet-pc-klavyesi_2-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589568"/>
            <a:ext cx="4824536" cy="29912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Metin kutusu 3"/>
          <p:cNvSpPr txBox="1">
            <a:spLocks noChangeArrowheads="1"/>
          </p:cNvSpPr>
          <p:nvPr/>
        </p:nvSpPr>
        <p:spPr bwMode="auto">
          <a:xfrm>
            <a:off x="755576" y="692696"/>
            <a:ext cx="814070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3400" dirty="0">
                <a:latin typeface="Calibri" panose="020F0502020204030204" pitchFamily="34" charset="0"/>
              </a:rPr>
              <a:t>     Çocuklarımızın insan haklarına saygılı, </a:t>
            </a:r>
            <a:r>
              <a:rPr lang="tr-TR" altLang="tr-TR" sz="3400" dirty="0" err="1">
                <a:latin typeface="Calibri" panose="020F0502020204030204" pitchFamily="34" charset="0"/>
              </a:rPr>
              <a:t>beden,zihin</a:t>
            </a:r>
            <a:r>
              <a:rPr lang="tr-TR" altLang="tr-TR" sz="3400" dirty="0">
                <a:latin typeface="Calibri" panose="020F0502020204030204" pitchFamily="34" charset="0"/>
              </a:rPr>
              <a:t>, ahlak, ruh ve duygu bakımından dengeli yetiştirilmesi, başarılarını olumsuz etkileyen unsurların ortadan kaldırılması ve zararlı alışkanlıklardan korunarak edebiyat, </a:t>
            </a:r>
            <a:r>
              <a:rPr lang="tr-TR" altLang="tr-TR" sz="3400" dirty="0" err="1">
                <a:latin typeface="Calibri" panose="020F0502020204030204" pitchFamily="34" charset="0"/>
              </a:rPr>
              <a:t>spor,müzik</a:t>
            </a:r>
            <a:r>
              <a:rPr lang="tr-TR" altLang="tr-TR" sz="3400" dirty="0">
                <a:latin typeface="Calibri" panose="020F0502020204030204" pitchFamily="34" charset="0"/>
              </a:rPr>
              <a:t> gibi etkinliklere ilgileri doğrultusunda katılımların sağlanmasına yönelik çalışmaların herhangi bir aksaklığa meydan vermeyecek şekilde yürütülmesi konusunda gerekli hassasiyetin gösterilmesini bekliyoruz.</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Dikdörtgen"/>
          <p:cNvSpPr/>
          <p:nvPr/>
        </p:nvSpPr>
        <p:spPr>
          <a:xfrm>
            <a:off x="1187624" y="1484784"/>
            <a:ext cx="7488832" cy="3816424"/>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altLang="tr-TR" sz="3600" b="1" dirty="0"/>
              <a:t>Sabırla dinlediğiniz için</a:t>
            </a:r>
          </a:p>
          <a:p>
            <a:pPr algn="ctr"/>
            <a:r>
              <a:rPr lang="tr-TR" altLang="tr-TR" sz="3600" b="1" dirty="0"/>
              <a:t> </a:t>
            </a:r>
          </a:p>
          <a:p>
            <a:pPr algn="ctr"/>
            <a:r>
              <a:rPr lang="tr-TR" altLang="tr-TR" sz="3600" b="1" dirty="0"/>
              <a:t>TEŞEKKÜR ederim.</a:t>
            </a:r>
          </a:p>
          <a:p>
            <a:pPr algn="ctr"/>
            <a:endParaRPr lang="tr-TR" altLang="tr-TR" sz="3600" b="1" dirty="0">
              <a:solidFill>
                <a:srgbClr val="FF0000"/>
              </a:solidFill>
            </a:endParaRPr>
          </a:p>
          <a:p>
            <a:pPr algn="ctr"/>
            <a:r>
              <a:rPr lang="tr-TR" altLang="tr-TR" sz="3600" b="1" dirty="0">
                <a:solidFill>
                  <a:schemeClr val="bg1"/>
                </a:solidFill>
              </a:rPr>
              <a:t>İbrahim </a:t>
            </a:r>
            <a:r>
              <a:rPr lang="tr-TR" altLang="tr-TR" sz="3600" b="1" dirty="0" smtClean="0">
                <a:solidFill>
                  <a:schemeClr val="bg1"/>
                </a:solidFill>
              </a:rPr>
              <a:t>OKUTAN</a:t>
            </a:r>
          </a:p>
          <a:p>
            <a:pPr algn="ctr"/>
            <a:r>
              <a:rPr lang="tr-TR" altLang="tr-TR" sz="3600" b="1" dirty="0" smtClean="0">
                <a:solidFill>
                  <a:schemeClr val="bg1"/>
                </a:solidFill>
              </a:rPr>
              <a:t>İlçe Milli Eğitim Müdürü</a:t>
            </a:r>
            <a:endParaRPr lang="tr-TR" altLang="tr-TR" sz="3600" b="1"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Alt Başlık"/>
          <p:cNvSpPr>
            <a:spLocks noGrp="1"/>
          </p:cNvSpPr>
          <p:nvPr>
            <p:ph type="subTitle" idx="1"/>
          </p:nvPr>
        </p:nvSpPr>
        <p:spPr>
          <a:xfrm>
            <a:off x="1619250" y="620713"/>
            <a:ext cx="7416800" cy="3929062"/>
          </a:xfrm>
        </p:spPr>
        <p:txBody>
          <a:bodyPr>
            <a:noAutofit/>
          </a:bodyPr>
          <a:lstStyle/>
          <a:p>
            <a:pPr algn="just" eaLnBrk="1" hangingPunct="1">
              <a:lnSpc>
                <a:spcPct val="80000"/>
              </a:lnSpc>
            </a:pPr>
            <a:r>
              <a:rPr lang="tr-TR" altLang="tr-TR" sz="4000" dirty="0" smtClean="0">
                <a:latin typeface="Calibri" panose="020F0502020204030204" pitchFamily="34" charset="0"/>
              </a:rPr>
              <a:t>      “Ben müdür olarak olayı çözdüm, öğrenciler olay çıkardı mı çağırıyorum polisi, teslim ediyorum onları...”    </a:t>
            </a:r>
          </a:p>
          <a:p>
            <a:pPr algn="just" eaLnBrk="1" hangingPunct="1">
              <a:lnSpc>
                <a:spcPct val="80000"/>
              </a:lnSpc>
            </a:pPr>
            <a:endParaRPr lang="tr-TR" altLang="tr-TR" sz="4000" dirty="0" smtClean="0">
              <a:latin typeface="Calibri" panose="020F0502020204030204" pitchFamily="34" charset="0"/>
            </a:endParaRPr>
          </a:p>
          <a:p>
            <a:pPr algn="just" eaLnBrk="1" hangingPunct="1">
              <a:lnSpc>
                <a:spcPct val="80000"/>
              </a:lnSpc>
            </a:pPr>
            <a:r>
              <a:rPr lang="tr-TR" altLang="tr-TR" sz="4000" dirty="0" smtClean="0">
                <a:latin typeface="Calibri" panose="020F0502020204030204" pitchFamily="34" charset="0"/>
              </a:rPr>
              <a:t>     “Depremde binanın duvarları çatladı, çatlaklardan sınıfların içi görünüyor, yine de binada eğitime devam ediliyor...”</a:t>
            </a:r>
          </a:p>
          <a:p>
            <a:pPr algn="just" eaLnBrk="1" hangingPunct="1">
              <a:lnSpc>
                <a:spcPct val="80000"/>
              </a:lnSpc>
            </a:pPr>
            <a:endParaRPr lang="tr-TR" altLang="tr-TR" sz="4000" dirty="0" smtClean="0">
              <a:latin typeface="Calibri" panose="020F0502020204030204" pitchFamily="34" charset="0"/>
            </a:endParaRPr>
          </a:p>
          <a:p>
            <a:pPr algn="just" eaLnBrk="1" hangingPunct="1">
              <a:lnSpc>
                <a:spcPct val="80000"/>
              </a:lnSpc>
            </a:pPr>
            <a:r>
              <a:rPr lang="tr-TR" altLang="tr-TR" sz="4000" dirty="0" smtClean="0">
                <a:latin typeface="Calibri" panose="020F0502020204030204" pitchFamily="34" charset="0"/>
              </a:rPr>
              <a:t>     sözlerini hep duyarız.</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Unvan 1"/>
          <p:cNvSpPr>
            <a:spLocks noGrp="1"/>
          </p:cNvSpPr>
          <p:nvPr>
            <p:ph type="title"/>
          </p:nvPr>
        </p:nvSpPr>
        <p:spPr>
          <a:xfrm>
            <a:off x="900113" y="2420938"/>
            <a:ext cx="7993062" cy="1981200"/>
          </a:xfrm>
        </p:spPr>
        <p:txBody>
          <a:bodyPr/>
          <a:lstStyle/>
          <a:p>
            <a:pPr algn="just"/>
            <a:r>
              <a:rPr lang="tr-TR" altLang="tr-TR" dirty="0" smtClean="0">
                <a:ln>
                  <a:noFill/>
                </a:ln>
                <a:latin typeface="Calibri" panose="020F0502020204030204" pitchFamily="34" charset="0"/>
              </a:rPr>
              <a:t>     Geleceğimizi emanet edeceğimiz çocuklarımızın aktif zamanlarının büyük bölümünü okullarda geçirdikleri, gelişim ve eğitimlerini önemli ölçüde okulda tamamladıkları düşünüldüğünde; okul güvenliğinin sağlanması burada geçirdikleri zamanın kaliteli hale getirilmesi büyük önem taşımaktadır.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59832" y="1700213"/>
            <a:ext cx="5880968" cy="4389437"/>
          </a:xfrm>
        </p:spPr>
        <p:txBody>
          <a:bodyPr rtlCol="0">
            <a:noAutofit/>
          </a:bodyPr>
          <a:lstStyle/>
          <a:p>
            <a:pPr marL="274320" indent="-274320" algn="just" eaLnBrk="1" fontAlgn="auto" hangingPunct="1">
              <a:spcAft>
                <a:spcPts val="0"/>
              </a:spcAft>
              <a:buClr>
                <a:schemeClr val="accent3"/>
              </a:buClr>
              <a:buFont typeface="Wingdings 2"/>
              <a:buNone/>
              <a:defRPr/>
            </a:pPr>
            <a:r>
              <a:rPr lang="tr-TR" sz="3200" dirty="0" smtClean="0">
                <a:latin typeface="Calibri" panose="020F0502020204030204" pitchFamily="34" charset="0"/>
              </a:rPr>
              <a:t>            Okul </a:t>
            </a:r>
            <a:r>
              <a:rPr lang="tr-TR" sz="3200" dirty="0">
                <a:latin typeface="Calibri" panose="020F0502020204030204" pitchFamily="34" charset="0"/>
              </a:rPr>
              <a:t>güvenliği kavramı, hem </a:t>
            </a:r>
            <a:r>
              <a:rPr lang="tr-TR" sz="3200" dirty="0" smtClean="0">
                <a:latin typeface="Calibri" panose="020F0502020204030204" pitchFamily="34" charset="0"/>
              </a:rPr>
              <a:t>öğrencilerin hem de öğretmenlerin okulda güven içerisinde yaşamalarını </a:t>
            </a:r>
            <a:r>
              <a:rPr lang="tr-TR" sz="3200" dirty="0">
                <a:latin typeface="Calibri" panose="020F0502020204030204" pitchFamily="34" charset="0"/>
              </a:rPr>
              <a:t>kapsar. Bir okulu güvenli ya </a:t>
            </a:r>
            <a:r>
              <a:rPr lang="tr-TR" sz="3200" dirty="0" smtClean="0">
                <a:latin typeface="Calibri" panose="020F0502020204030204" pitchFamily="34" charset="0"/>
              </a:rPr>
              <a:t>da güvensiz </a:t>
            </a:r>
            <a:r>
              <a:rPr lang="tr-TR" sz="3200" dirty="0">
                <a:latin typeface="Calibri" panose="020F0502020204030204" pitchFamily="34" charset="0"/>
              </a:rPr>
              <a:t>olarak tanımlamak zordur. </a:t>
            </a:r>
            <a:r>
              <a:rPr lang="tr-TR" sz="3200" dirty="0" smtClean="0">
                <a:latin typeface="Calibri" panose="020F0502020204030204" pitchFamily="34" charset="0"/>
              </a:rPr>
              <a:t>      </a:t>
            </a:r>
          </a:p>
          <a:p>
            <a:pPr marL="274320" indent="-274320" algn="just" eaLnBrk="1" fontAlgn="auto" hangingPunct="1">
              <a:spcAft>
                <a:spcPts val="0"/>
              </a:spcAft>
              <a:buClr>
                <a:schemeClr val="accent3"/>
              </a:buClr>
              <a:buFont typeface="Wingdings 2"/>
              <a:buNone/>
              <a:defRPr/>
            </a:pPr>
            <a:r>
              <a:rPr lang="tr-TR" sz="3200" dirty="0">
                <a:latin typeface="Calibri" panose="020F0502020204030204" pitchFamily="34" charset="0"/>
              </a:rPr>
              <a:t> </a:t>
            </a:r>
            <a:r>
              <a:rPr lang="tr-TR" sz="3200" dirty="0" smtClean="0">
                <a:latin typeface="Calibri" panose="020F0502020204030204" pitchFamily="34" charset="0"/>
              </a:rPr>
              <a:t>           </a:t>
            </a:r>
            <a:r>
              <a:rPr lang="tr-TR" sz="3200" dirty="0" smtClean="0">
                <a:latin typeface="Calibri" panose="020F0502020204030204" pitchFamily="34" charset="0"/>
              </a:rPr>
              <a:t>Güvenli </a:t>
            </a:r>
            <a:r>
              <a:rPr lang="tr-TR" sz="3200" dirty="0" smtClean="0">
                <a:latin typeface="Calibri" panose="020F0502020204030204" pitchFamily="34" charset="0"/>
              </a:rPr>
              <a:t>Bir okul</a:t>
            </a:r>
            <a:r>
              <a:rPr lang="tr-TR" sz="3200" dirty="0">
                <a:latin typeface="Calibri" panose="020F0502020204030204" pitchFamily="34" charset="0"/>
              </a:rPr>
              <a:t>; metal </a:t>
            </a:r>
            <a:r>
              <a:rPr lang="tr-TR" sz="3200" dirty="0" smtClean="0">
                <a:latin typeface="Calibri" panose="020F0502020204030204" pitchFamily="34" charset="0"/>
              </a:rPr>
              <a:t>detektörlerle korunan, koridorlarında </a:t>
            </a:r>
            <a:r>
              <a:rPr lang="tr-TR" sz="3200" dirty="0">
                <a:latin typeface="Calibri" panose="020F0502020204030204" pitchFamily="34" charset="0"/>
              </a:rPr>
              <a:t>nöbet tutulan ve tüm </a:t>
            </a:r>
            <a:r>
              <a:rPr lang="tr-TR" sz="3200" dirty="0" smtClean="0">
                <a:latin typeface="Calibri" panose="020F0502020204030204" pitchFamily="34" charset="0"/>
              </a:rPr>
              <a:t>olaylara polis </a:t>
            </a:r>
            <a:r>
              <a:rPr lang="tr-TR" sz="3200" dirty="0">
                <a:latin typeface="Calibri" panose="020F0502020204030204" pitchFamily="34" charset="0"/>
              </a:rPr>
              <a:t>tarafından müdahale edilen okul </a:t>
            </a:r>
            <a:r>
              <a:rPr lang="tr-TR" sz="3200" dirty="0" smtClean="0">
                <a:latin typeface="Calibri" panose="020F0502020204030204" pitchFamily="34" charset="0"/>
              </a:rPr>
              <a:t>mudur? </a:t>
            </a:r>
            <a:endParaRPr lang="tr-TR" sz="3200" dirty="0">
              <a:latin typeface="Calibri" panose="020F0502020204030204" pitchFamily="34" charset="0"/>
            </a:endParaRPr>
          </a:p>
        </p:txBody>
      </p:sp>
      <p:sp>
        <p:nvSpPr>
          <p:cNvPr id="7" name="3 Dikdörtgen"/>
          <p:cNvSpPr/>
          <p:nvPr/>
        </p:nvSpPr>
        <p:spPr>
          <a:xfrm>
            <a:off x="1331640" y="332656"/>
            <a:ext cx="7488832" cy="720080"/>
          </a:xfrm>
          <a:prstGeom prst="roundRect">
            <a:avLst>
              <a:gd name="adj" fmla="val 50000"/>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sz="3600" b="1" dirty="0" smtClean="0">
                <a:latin typeface="Gorbel"/>
              </a:rPr>
              <a:t>OKUL GÜVENLİĞİ KAVRAMI</a:t>
            </a:r>
            <a:endParaRPr lang="tr-TR" sz="3600" b="1" dirty="0">
              <a:latin typeface="Gorbel"/>
            </a:endParaRPr>
          </a:p>
        </p:txBody>
      </p:sp>
      <p:pic>
        <p:nvPicPr>
          <p:cNvPr id="1026" name="Picture 2" descr="http://www.cagdasses.com/images/posts/201509/40106_63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04864"/>
            <a:ext cx="3107584" cy="3168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4213" y="1052513"/>
            <a:ext cx="8329612" cy="4389437"/>
          </a:xfrm>
        </p:spPr>
        <p:txBody>
          <a:bodyPr rtlCol="0">
            <a:noAutofit/>
          </a:bodyPr>
          <a:lstStyle/>
          <a:p>
            <a:pPr marL="274320" indent="-274320" algn="just" eaLnBrk="1" fontAlgn="auto" hangingPunct="1">
              <a:spcAft>
                <a:spcPts val="0"/>
              </a:spcAft>
              <a:buClr>
                <a:schemeClr val="accent3"/>
              </a:buClr>
              <a:buFont typeface="Wingdings 2"/>
              <a:buNone/>
              <a:defRPr/>
            </a:pPr>
            <a:r>
              <a:rPr lang="tr-TR" sz="4400" dirty="0" smtClean="0">
                <a:latin typeface="Calibri" panose="020F0502020204030204" pitchFamily="34" charset="0"/>
              </a:rPr>
              <a:t>      Yoksa </a:t>
            </a:r>
            <a:r>
              <a:rPr lang="tr-TR" sz="4400" dirty="0">
                <a:latin typeface="Calibri" panose="020F0502020204030204" pitchFamily="34" charset="0"/>
              </a:rPr>
              <a:t>güvenli okul; öğrenciler arasında </a:t>
            </a:r>
            <a:r>
              <a:rPr lang="tr-TR" sz="4400" dirty="0" smtClean="0">
                <a:latin typeface="Calibri" panose="020F0502020204030204" pitchFamily="34" charset="0"/>
              </a:rPr>
              <a:t>birinin diğerine </a:t>
            </a:r>
            <a:r>
              <a:rPr lang="tr-TR" sz="4400" dirty="0">
                <a:latin typeface="Calibri" panose="020F0502020204030204" pitchFamily="34" charset="0"/>
              </a:rPr>
              <a:t>yaptığı kaba şakanın yetişkin </a:t>
            </a:r>
            <a:r>
              <a:rPr lang="tr-TR" sz="4400" dirty="0" smtClean="0">
                <a:latin typeface="Calibri" panose="020F0502020204030204" pitchFamily="34" charset="0"/>
              </a:rPr>
              <a:t>bireyler arasında </a:t>
            </a:r>
            <a:r>
              <a:rPr lang="tr-TR" sz="4400" dirty="0">
                <a:latin typeface="Calibri" panose="020F0502020204030204" pitchFamily="34" charset="0"/>
              </a:rPr>
              <a:t>halledilebilir bir durum olarak </a:t>
            </a:r>
            <a:r>
              <a:rPr lang="tr-TR" sz="4400" dirty="0" smtClean="0">
                <a:latin typeface="Calibri" panose="020F0502020204030204" pitchFamily="34" charset="0"/>
              </a:rPr>
              <a:t>görülüp rapor </a:t>
            </a:r>
            <a:r>
              <a:rPr lang="tr-TR" sz="4400" dirty="0">
                <a:latin typeface="Calibri" panose="020F0502020204030204" pitchFamily="34" charset="0"/>
              </a:rPr>
              <a:t>edilmediği okul mudur?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2 İçerik Yer Tutucusu"/>
          <p:cNvSpPr>
            <a:spLocks noGrp="1"/>
          </p:cNvSpPr>
          <p:nvPr>
            <p:ph idx="1"/>
          </p:nvPr>
        </p:nvSpPr>
        <p:spPr>
          <a:xfrm>
            <a:off x="683568" y="2060848"/>
            <a:ext cx="4896544" cy="3477940"/>
          </a:xfrm>
        </p:spPr>
        <p:txBody>
          <a:bodyPr/>
          <a:lstStyle/>
          <a:p>
            <a:pPr marL="0" indent="0" algn="just" eaLnBrk="1" hangingPunct="1">
              <a:buFont typeface="Arial" panose="020B0604020202020204" pitchFamily="34" charset="0"/>
              <a:buNone/>
            </a:pPr>
            <a:r>
              <a:rPr lang="tr-TR" altLang="tr-TR" sz="3600" dirty="0" smtClean="0">
                <a:latin typeface="Calibri" panose="020F0502020204030204" pitchFamily="34" charset="0"/>
              </a:rPr>
              <a:t>     </a:t>
            </a:r>
            <a:r>
              <a:rPr lang="da-DK" altLang="tr-TR" sz="3600" dirty="0" smtClean="0">
                <a:latin typeface="Calibri" panose="020F0502020204030204" pitchFamily="34" charset="0"/>
              </a:rPr>
              <a:t>Güvenli okul, gen</a:t>
            </a:r>
            <a:r>
              <a:rPr lang="tr-TR" altLang="tr-TR" sz="3600" dirty="0" smtClean="0">
                <a:latin typeface="Calibri" panose="020F0502020204030204" pitchFamily="34" charset="0"/>
              </a:rPr>
              <a:t>ç</a:t>
            </a:r>
            <a:r>
              <a:rPr lang="da-DK" altLang="tr-TR" sz="3600" dirty="0" smtClean="0">
                <a:latin typeface="Calibri" panose="020F0502020204030204" pitchFamily="34" charset="0"/>
              </a:rPr>
              <a:t>lerin ve </a:t>
            </a:r>
            <a:r>
              <a:rPr lang="tr-TR" altLang="tr-TR" sz="3600" dirty="0" smtClean="0">
                <a:latin typeface="Calibri" panose="020F0502020204030204" pitchFamily="34" charset="0"/>
              </a:rPr>
              <a:t>ç</a:t>
            </a:r>
            <a:r>
              <a:rPr lang="da-DK" altLang="tr-TR" sz="3600" dirty="0" smtClean="0">
                <a:latin typeface="Calibri" panose="020F0502020204030204" pitchFamily="34" charset="0"/>
              </a:rPr>
              <a:t>ocukların </a:t>
            </a:r>
            <a:r>
              <a:rPr lang="tr-TR" altLang="tr-TR" sz="3600" dirty="0" smtClean="0">
                <a:latin typeface="Calibri" panose="020F0502020204030204" pitchFamily="34" charset="0"/>
              </a:rPr>
              <a:t>ö</a:t>
            </a:r>
            <a:r>
              <a:rPr lang="da-DK" altLang="tr-TR" sz="3600" dirty="0" smtClean="0">
                <a:latin typeface="Calibri" panose="020F0502020204030204" pitchFamily="34" charset="0"/>
              </a:rPr>
              <a:t>ğretmenlerden, okul yoneticilerinden ve</a:t>
            </a:r>
            <a:r>
              <a:rPr lang="tr-TR" altLang="tr-TR" sz="3600" dirty="0" smtClean="0">
                <a:latin typeface="Calibri" panose="020F0502020204030204" pitchFamily="34" charset="0"/>
              </a:rPr>
              <a:t> okulda görevli kişilerden veya akranlarından şiddet görmediği ve şiddet görme korkusu yaşamadığı bir ortam olarak tanımlanmaktadır. </a:t>
            </a:r>
          </a:p>
        </p:txBody>
      </p:sp>
      <p:sp>
        <p:nvSpPr>
          <p:cNvPr id="6" name="3 Dikdörtgen"/>
          <p:cNvSpPr/>
          <p:nvPr/>
        </p:nvSpPr>
        <p:spPr>
          <a:xfrm>
            <a:off x="1198690" y="188640"/>
            <a:ext cx="7391920" cy="864096"/>
          </a:xfrm>
          <a:prstGeom prst="roundRect">
            <a:avLst>
              <a:gd name="adj" fmla="val 50000"/>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sz="3600" b="1" dirty="0" smtClean="0">
                <a:latin typeface="Gorbel"/>
              </a:rPr>
              <a:t>GÜVENLİ OKUL</a:t>
            </a:r>
            <a:endParaRPr lang="tr-TR" sz="3600" b="1" dirty="0">
              <a:latin typeface="Gorbel"/>
            </a:endParaRPr>
          </a:p>
        </p:txBody>
      </p:sp>
      <p:pic>
        <p:nvPicPr>
          <p:cNvPr id="2050" name="Picture 2" descr="http://www.kadinvekadin.net/resimler/diger/siddet_goren_ve_siddete_egilimli_cocuklar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1" y="2492896"/>
            <a:ext cx="3525387" cy="30458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Paralaks">
  <a:themeElements>
    <a:clrScheme name="Paralaks">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2070</TotalTime>
  <Words>1151</Words>
  <Application>Microsoft Office PowerPoint</Application>
  <PresentationFormat>Ekran Gösterisi (4:3)</PresentationFormat>
  <Paragraphs>65</Paragraphs>
  <Slides>42</Slides>
  <Notes>1</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42</vt:i4>
      </vt:variant>
    </vt:vector>
  </HeadingPairs>
  <TitlesOfParts>
    <vt:vector size="51" baseType="lpstr">
      <vt:lpstr>Arial</vt:lpstr>
      <vt:lpstr>Berlin Sans FB</vt:lpstr>
      <vt:lpstr>Calibri</vt:lpstr>
      <vt:lpstr>Corbel</vt:lpstr>
      <vt:lpstr>Garamond</vt:lpstr>
      <vt:lpstr>Gorbel</vt:lpstr>
      <vt:lpstr>Wingdings 2</vt:lpstr>
      <vt:lpstr>Paralaks</vt:lpstr>
      <vt:lpstr>Organik</vt:lpstr>
      <vt:lpstr>T.C. KÖRFEZ KAYMAKAMLIĞI  İLÇE MİLLİ EĞİTİM MÜDÜRLÜĞÜ        OKUL GÜVENLİĞİ  SUNUMU</vt:lpstr>
      <vt:lpstr>PowerPoint Sunusu</vt:lpstr>
      <vt:lpstr>PowerPoint Sunusu</vt:lpstr>
      <vt:lpstr>PowerPoint Sunusu</vt:lpstr>
      <vt:lpstr>PowerPoint Sunusu</vt:lpstr>
      <vt:lpstr>     Geleceğimizi emanet edeceğimiz çocuklarımızın aktif zamanlarının büyük bölümünü okullarda geçirdikleri, gelişim ve eğitimlerini önemli ölçüde okulda tamamladıkları düşünüldüğünde; okul güvenliğinin sağlanması burada geçirdikleri zamanın kaliteli hale getirilmesi büyük önem taşımaktadır.</vt:lpstr>
      <vt:lpstr>PowerPoint Sunusu</vt:lpstr>
      <vt:lpstr>PowerPoint Sunusu</vt:lpstr>
      <vt:lpstr>PowerPoint Sunusu</vt:lpstr>
      <vt:lpstr>PowerPoint Sunusu</vt:lpstr>
      <vt:lpstr>     Milli Eğitim Bakanlığımız tarafından birçok yasal düzenlemeler yapılmış gelişen ihtiyaçlar ve şartlara göre de yeni düzenlemeler yapılmaktadır. </vt:lpstr>
      <vt:lpstr>     Bu çerçevede 2015-2016 Eğitim Öğretim Yılının sağlıklı bir şekilde yürütülmesi için okullarımızda alınması gereken tedbirlerin yasa, yönetmelik, yönerge ve genelgeler çerçevesinde yeniden gözden geçirilmesi ve uygulanabilirliğin sağlanması açısından büyük önem taşımaktadır.</vt:lpstr>
      <vt:lpstr>     İlçemizdeki okul ve kurumlarımızda da güvenli ortamın sağlanması amacıyla ilgili, aşağıda belirtilen hususların yerine getirilmesi önem arz etmektedir.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Giriş</dc:title>
  <dc:creator>pc1</dc:creator>
  <cp:lastModifiedBy>suad_tekin</cp:lastModifiedBy>
  <cp:revision>136</cp:revision>
  <dcterms:created xsi:type="dcterms:W3CDTF">2014-06-16T09:19:54Z</dcterms:created>
  <dcterms:modified xsi:type="dcterms:W3CDTF">2015-11-16T10:57:53Z</dcterms:modified>
</cp:coreProperties>
</file>